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18"/>
  </p:notesMasterIdLst>
  <p:handoutMasterIdLst>
    <p:handoutMasterId r:id="rId19"/>
  </p:handoutMasterIdLst>
  <p:sldIdLst>
    <p:sldId id="256" r:id="rId5"/>
    <p:sldId id="257" r:id="rId6"/>
    <p:sldId id="258" r:id="rId7"/>
    <p:sldId id="260" r:id="rId8"/>
    <p:sldId id="259" r:id="rId9"/>
    <p:sldId id="264" r:id="rId10"/>
    <p:sldId id="265" r:id="rId11"/>
    <p:sldId id="262" r:id="rId12"/>
    <p:sldId id="266" r:id="rId13"/>
    <p:sldId id="267" r:id="rId14"/>
    <p:sldId id="268" r:id="rId15"/>
    <p:sldId id="269" r:id="rId16"/>
    <p:sldId id="263" r:id="rId17"/>
  </p:sldIdLst>
  <p:sldSz cx="12192000" cy="6858000"/>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AF9EC7-A885-4B87-A660-C307EC40B26C}" v="343" dt="2020-03-08T16:53:16.52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050" autoAdjust="0"/>
  </p:normalViewPr>
  <p:slideViewPr>
    <p:cSldViewPr snapToGrid="0">
      <p:cViewPr varScale="1">
        <p:scale>
          <a:sx n="59" d="100"/>
          <a:sy n="59" d="100"/>
        </p:scale>
        <p:origin x="964" y="44"/>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rie van den Berg" userId="b7f64057-db8e-423a-b2b5-100c21bc0b3b" providerId="ADAL" clId="{2DAF9EC7-A885-4B87-A660-C307EC40B26C}"/>
    <pc:docChg chg="undo custSel addSld delSld modSld">
      <pc:chgData name="Valerie van den Berg" userId="b7f64057-db8e-423a-b2b5-100c21bc0b3b" providerId="ADAL" clId="{2DAF9EC7-A885-4B87-A660-C307EC40B26C}" dt="2020-03-08T16:53:48.856" v="938" actId="20577"/>
      <pc:docMkLst>
        <pc:docMk/>
      </pc:docMkLst>
      <pc:sldChg chg="del">
        <pc:chgData name="Valerie van den Berg" userId="b7f64057-db8e-423a-b2b5-100c21bc0b3b" providerId="ADAL" clId="{2DAF9EC7-A885-4B87-A660-C307EC40B26C}" dt="2020-03-08T16:33:00.535" v="0" actId="47"/>
        <pc:sldMkLst>
          <pc:docMk/>
          <pc:sldMk cId="1257643774" sldId="261"/>
        </pc:sldMkLst>
      </pc:sldChg>
      <pc:sldChg chg="modSp mod">
        <pc:chgData name="Valerie van den Berg" userId="b7f64057-db8e-423a-b2b5-100c21bc0b3b" providerId="ADAL" clId="{2DAF9EC7-A885-4B87-A660-C307EC40B26C}" dt="2020-03-08T16:53:48.856" v="938" actId="20577"/>
        <pc:sldMkLst>
          <pc:docMk/>
          <pc:sldMk cId="1355770866" sldId="263"/>
        </pc:sldMkLst>
        <pc:spChg chg="mod">
          <ac:chgData name="Valerie van den Berg" userId="b7f64057-db8e-423a-b2b5-100c21bc0b3b" providerId="ADAL" clId="{2DAF9EC7-A885-4B87-A660-C307EC40B26C}" dt="2020-03-08T16:53:48.856" v="938" actId="20577"/>
          <ac:spMkLst>
            <pc:docMk/>
            <pc:sldMk cId="1355770866" sldId="263"/>
            <ac:spMk id="4" creationId="{00000000-0000-0000-0000-000000000000}"/>
          </ac:spMkLst>
        </pc:spChg>
      </pc:sldChg>
      <pc:sldChg chg="delSp modSp add mod modAnim">
        <pc:chgData name="Valerie van den Berg" userId="b7f64057-db8e-423a-b2b5-100c21bc0b3b" providerId="ADAL" clId="{2DAF9EC7-A885-4B87-A660-C307EC40B26C}" dt="2020-03-08T16:42:43.116" v="350" actId="20577"/>
        <pc:sldMkLst>
          <pc:docMk/>
          <pc:sldMk cId="864567611" sldId="264"/>
        </pc:sldMkLst>
        <pc:spChg chg="mod">
          <ac:chgData name="Valerie van den Berg" userId="b7f64057-db8e-423a-b2b5-100c21bc0b3b" providerId="ADAL" clId="{2DAF9EC7-A885-4B87-A660-C307EC40B26C}" dt="2020-03-08T16:34:05.902" v="26" actId="20577"/>
          <ac:spMkLst>
            <pc:docMk/>
            <pc:sldMk cId="864567611" sldId="264"/>
            <ac:spMk id="2" creationId="{00000000-0000-0000-0000-000000000000}"/>
          </ac:spMkLst>
        </pc:spChg>
        <pc:spChg chg="mod">
          <ac:chgData name="Valerie van den Berg" userId="b7f64057-db8e-423a-b2b5-100c21bc0b3b" providerId="ADAL" clId="{2DAF9EC7-A885-4B87-A660-C307EC40B26C}" dt="2020-03-08T16:42:43.116" v="350" actId="20577"/>
          <ac:spMkLst>
            <pc:docMk/>
            <pc:sldMk cId="864567611" sldId="264"/>
            <ac:spMk id="3" creationId="{00000000-0000-0000-0000-000000000000}"/>
          </ac:spMkLst>
        </pc:spChg>
        <pc:picChg chg="del mod">
          <ac:chgData name="Valerie van den Berg" userId="b7f64057-db8e-423a-b2b5-100c21bc0b3b" providerId="ADAL" clId="{2DAF9EC7-A885-4B87-A660-C307EC40B26C}" dt="2020-03-08T16:35:16.232" v="248" actId="478"/>
          <ac:picMkLst>
            <pc:docMk/>
            <pc:sldMk cId="864567611" sldId="264"/>
            <ac:picMk id="2050" creationId="{00000000-0000-0000-0000-000000000000}"/>
          </ac:picMkLst>
        </pc:picChg>
      </pc:sldChg>
      <pc:sldChg chg="add del">
        <pc:chgData name="Valerie van den Berg" userId="b7f64057-db8e-423a-b2b5-100c21bc0b3b" providerId="ADAL" clId="{2DAF9EC7-A885-4B87-A660-C307EC40B26C}" dt="2020-03-08T16:33:10.859" v="2" actId="47"/>
        <pc:sldMkLst>
          <pc:docMk/>
          <pc:sldMk cId="3153029931" sldId="264"/>
        </pc:sldMkLst>
      </pc:sldChg>
      <pc:sldChg chg="modSp add mod">
        <pc:chgData name="Valerie van den Berg" userId="b7f64057-db8e-423a-b2b5-100c21bc0b3b" providerId="ADAL" clId="{2DAF9EC7-A885-4B87-A660-C307EC40B26C}" dt="2020-03-08T16:45:27.409" v="758" actId="20577"/>
        <pc:sldMkLst>
          <pc:docMk/>
          <pc:sldMk cId="3728784644" sldId="265"/>
        </pc:sldMkLst>
        <pc:spChg chg="mod">
          <ac:chgData name="Valerie van den Berg" userId="b7f64057-db8e-423a-b2b5-100c21bc0b3b" providerId="ADAL" clId="{2DAF9EC7-A885-4B87-A660-C307EC40B26C}" dt="2020-03-08T16:43:40.098" v="375" actId="20577"/>
          <ac:spMkLst>
            <pc:docMk/>
            <pc:sldMk cId="3728784644" sldId="265"/>
            <ac:spMk id="2" creationId="{00000000-0000-0000-0000-000000000000}"/>
          </ac:spMkLst>
        </pc:spChg>
        <pc:spChg chg="mod">
          <ac:chgData name="Valerie van den Berg" userId="b7f64057-db8e-423a-b2b5-100c21bc0b3b" providerId="ADAL" clId="{2DAF9EC7-A885-4B87-A660-C307EC40B26C}" dt="2020-03-08T16:45:27.409" v="758" actId="20577"/>
          <ac:spMkLst>
            <pc:docMk/>
            <pc:sldMk cId="3728784644" sldId="265"/>
            <ac:spMk id="3" creationId="{00000000-0000-0000-0000-000000000000}"/>
          </ac:spMkLst>
        </pc:spChg>
      </pc:sldChg>
      <pc:sldChg chg="modSp add mod">
        <pc:chgData name="Valerie van den Berg" userId="b7f64057-db8e-423a-b2b5-100c21bc0b3b" providerId="ADAL" clId="{2DAF9EC7-A885-4B87-A660-C307EC40B26C}" dt="2020-03-08T16:52:47.065" v="908" actId="255"/>
        <pc:sldMkLst>
          <pc:docMk/>
          <pc:sldMk cId="722506534" sldId="266"/>
        </pc:sldMkLst>
        <pc:spChg chg="mod">
          <ac:chgData name="Valerie van den Berg" userId="b7f64057-db8e-423a-b2b5-100c21bc0b3b" providerId="ADAL" clId="{2DAF9EC7-A885-4B87-A660-C307EC40B26C}" dt="2020-03-08T16:47:12.774" v="815" actId="113"/>
          <ac:spMkLst>
            <pc:docMk/>
            <pc:sldMk cId="722506534" sldId="266"/>
            <ac:spMk id="2" creationId="{AA545C33-FD57-4647-B80C-3ECF6AC30F50}"/>
          </ac:spMkLst>
        </pc:spChg>
        <pc:spChg chg="mod">
          <ac:chgData name="Valerie van den Berg" userId="b7f64057-db8e-423a-b2b5-100c21bc0b3b" providerId="ADAL" clId="{2DAF9EC7-A885-4B87-A660-C307EC40B26C}" dt="2020-03-08T16:52:47.065" v="908" actId="255"/>
          <ac:spMkLst>
            <pc:docMk/>
            <pc:sldMk cId="722506534" sldId="266"/>
            <ac:spMk id="3" creationId="{0CB6BD09-71ED-41E2-82A6-6B9B6DF3FD92}"/>
          </ac:spMkLst>
        </pc:spChg>
      </pc:sldChg>
      <pc:sldChg chg="modSp add mod">
        <pc:chgData name="Valerie van den Berg" userId="b7f64057-db8e-423a-b2b5-100c21bc0b3b" providerId="ADAL" clId="{2DAF9EC7-A885-4B87-A660-C307EC40B26C}" dt="2020-03-08T16:52:40.166" v="907" actId="255"/>
        <pc:sldMkLst>
          <pc:docMk/>
          <pc:sldMk cId="3695362361" sldId="267"/>
        </pc:sldMkLst>
        <pc:spChg chg="mod">
          <ac:chgData name="Valerie van den Berg" userId="b7f64057-db8e-423a-b2b5-100c21bc0b3b" providerId="ADAL" clId="{2DAF9EC7-A885-4B87-A660-C307EC40B26C}" dt="2020-03-08T16:47:06.499" v="814"/>
          <ac:spMkLst>
            <pc:docMk/>
            <pc:sldMk cId="3695362361" sldId="267"/>
            <ac:spMk id="2" creationId="{AA545C33-FD57-4647-B80C-3ECF6AC30F50}"/>
          </ac:spMkLst>
        </pc:spChg>
        <pc:spChg chg="mod">
          <ac:chgData name="Valerie van den Berg" userId="b7f64057-db8e-423a-b2b5-100c21bc0b3b" providerId="ADAL" clId="{2DAF9EC7-A885-4B87-A660-C307EC40B26C}" dt="2020-03-08T16:52:40.166" v="907" actId="255"/>
          <ac:spMkLst>
            <pc:docMk/>
            <pc:sldMk cId="3695362361" sldId="267"/>
            <ac:spMk id="3" creationId="{0CB6BD09-71ED-41E2-82A6-6B9B6DF3FD92}"/>
          </ac:spMkLst>
        </pc:spChg>
      </pc:sldChg>
      <pc:sldChg chg="modSp add mod">
        <pc:chgData name="Valerie van den Berg" userId="b7f64057-db8e-423a-b2b5-100c21bc0b3b" providerId="ADAL" clId="{2DAF9EC7-A885-4B87-A660-C307EC40B26C}" dt="2020-03-08T16:52:33.080" v="905" actId="255"/>
        <pc:sldMkLst>
          <pc:docMk/>
          <pc:sldMk cId="4005489823" sldId="268"/>
        </pc:sldMkLst>
        <pc:spChg chg="mod">
          <ac:chgData name="Valerie van den Berg" userId="b7f64057-db8e-423a-b2b5-100c21bc0b3b" providerId="ADAL" clId="{2DAF9EC7-A885-4B87-A660-C307EC40B26C}" dt="2020-03-08T16:47:48.901" v="819" actId="20577"/>
          <ac:spMkLst>
            <pc:docMk/>
            <pc:sldMk cId="4005489823" sldId="268"/>
            <ac:spMk id="2" creationId="{AA545C33-FD57-4647-B80C-3ECF6AC30F50}"/>
          </ac:spMkLst>
        </pc:spChg>
        <pc:spChg chg="mod">
          <ac:chgData name="Valerie van den Berg" userId="b7f64057-db8e-423a-b2b5-100c21bc0b3b" providerId="ADAL" clId="{2DAF9EC7-A885-4B87-A660-C307EC40B26C}" dt="2020-03-08T16:52:33.080" v="905" actId="255"/>
          <ac:spMkLst>
            <pc:docMk/>
            <pc:sldMk cId="4005489823" sldId="268"/>
            <ac:spMk id="3" creationId="{0CB6BD09-71ED-41E2-82A6-6B9B6DF3FD92}"/>
          </ac:spMkLst>
        </pc:spChg>
      </pc:sldChg>
      <pc:sldChg chg="modSp add mod">
        <pc:chgData name="Valerie van den Berg" userId="b7f64057-db8e-423a-b2b5-100c21bc0b3b" providerId="ADAL" clId="{2DAF9EC7-A885-4B87-A660-C307EC40B26C}" dt="2020-03-08T16:53:42.859" v="937" actId="255"/>
        <pc:sldMkLst>
          <pc:docMk/>
          <pc:sldMk cId="3436243931" sldId="269"/>
        </pc:sldMkLst>
        <pc:spChg chg="mod">
          <ac:chgData name="Valerie van den Berg" userId="b7f64057-db8e-423a-b2b5-100c21bc0b3b" providerId="ADAL" clId="{2DAF9EC7-A885-4B87-A660-C307EC40B26C}" dt="2020-03-08T16:48:45.659" v="823"/>
          <ac:spMkLst>
            <pc:docMk/>
            <pc:sldMk cId="3436243931" sldId="269"/>
            <ac:spMk id="2" creationId="{AA545C33-FD57-4647-B80C-3ECF6AC30F50}"/>
          </ac:spMkLst>
        </pc:spChg>
        <pc:spChg chg="mod">
          <ac:chgData name="Valerie van den Berg" userId="b7f64057-db8e-423a-b2b5-100c21bc0b3b" providerId="ADAL" clId="{2DAF9EC7-A885-4B87-A660-C307EC40B26C}" dt="2020-03-08T16:53:42.859" v="937" actId="255"/>
          <ac:spMkLst>
            <pc:docMk/>
            <pc:sldMk cId="3436243931" sldId="269"/>
            <ac:spMk id="3" creationId="{0CB6BD09-71ED-41E2-82A6-6B9B6DF3FD9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DBB262-097B-4302-8638-FC9E2E9EEDF0}" type="doc">
      <dgm:prSet loTypeId="urn:microsoft.com/office/officeart/2005/8/layout/lProcess1" loCatId="process" qsTypeId="urn:microsoft.com/office/officeart/2005/8/quickstyle/simple1" qsCatId="simple" csTypeId="urn:microsoft.com/office/officeart/2005/8/colors/accent5_2" csCatId="accent5" phldr="1"/>
      <dgm:spPr/>
      <dgm:t>
        <a:bodyPr/>
        <a:lstStyle/>
        <a:p>
          <a:endParaRPr lang="nl-NL"/>
        </a:p>
      </dgm:t>
    </dgm:pt>
    <dgm:pt modelId="{39EA21A4-AA77-41CB-A957-35371C33AB6E}">
      <dgm:prSet phldrT="[Tekst]"/>
      <dgm:spPr/>
      <dgm:t>
        <a:bodyPr/>
        <a:lstStyle/>
        <a:p>
          <a:r>
            <a:rPr lang="nl-NL" b="1" dirty="0"/>
            <a:t>Natuurlijke personen</a:t>
          </a:r>
        </a:p>
      </dgm:t>
    </dgm:pt>
    <dgm:pt modelId="{FF7AD980-8705-43B4-84BD-87F0A48269AC}" type="parTrans" cxnId="{D0BE7B9D-23B3-4DFE-834E-F3CFEF440BEF}">
      <dgm:prSet/>
      <dgm:spPr/>
      <dgm:t>
        <a:bodyPr/>
        <a:lstStyle/>
        <a:p>
          <a:endParaRPr lang="nl-NL"/>
        </a:p>
      </dgm:t>
    </dgm:pt>
    <dgm:pt modelId="{716A6C6F-30F2-4E2C-9098-A00CBA0D0AA5}" type="sibTrans" cxnId="{D0BE7B9D-23B3-4DFE-834E-F3CFEF440BEF}">
      <dgm:prSet/>
      <dgm:spPr/>
      <dgm:t>
        <a:bodyPr/>
        <a:lstStyle/>
        <a:p>
          <a:endParaRPr lang="nl-NL"/>
        </a:p>
      </dgm:t>
    </dgm:pt>
    <dgm:pt modelId="{FB077947-C1D5-485E-A4EA-D3DCD5629130}">
      <dgm:prSet phldrT="[Tekst]"/>
      <dgm:spPr/>
      <dgm:t>
        <a:bodyPr/>
        <a:lstStyle/>
        <a:p>
          <a:r>
            <a:rPr lang="nl-NL" dirty="0"/>
            <a:t>Eenmanszaak (</a:t>
          </a:r>
          <a:r>
            <a:rPr lang="nl-NL" dirty="0" err="1"/>
            <a:t>ez</a:t>
          </a:r>
          <a:r>
            <a:rPr lang="nl-NL" dirty="0"/>
            <a:t>)</a:t>
          </a:r>
        </a:p>
      </dgm:t>
    </dgm:pt>
    <dgm:pt modelId="{6E7ED214-17B6-41F9-8E0A-C05C2DC999F2}" type="parTrans" cxnId="{C3E6F269-1064-4291-94E4-2A9C970894B4}">
      <dgm:prSet/>
      <dgm:spPr/>
      <dgm:t>
        <a:bodyPr/>
        <a:lstStyle/>
        <a:p>
          <a:endParaRPr lang="nl-NL"/>
        </a:p>
      </dgm:t>
    </dgm:pt>
    <dgm:pt modelId="{2EFF1707-B65C-4AD4-8040-111686EE0E53}" type="sibTrans" cxnId="{C3E6F269-1064-4291-94E4-2A9C970894B4}">
      <dgm:prSet/>
      <dgm:spPr/>
      <dgm:t>
        <a:bodyPr/>
        <a:lstStyle/>
        <a:p>
          <a:endParaRPr lang="nl-NL"/>
        </a:p>
      </dgm:t>
    </dgm:pt>
    <dgm:pt modelId="{7B8C3D3E-6470-4AA5-959E-2704626FDFB2}">
      <dgm:prSet phldrT="[Tekst]"/>
      <dgm:spPr/>
      <dgm:t>
        <a:bodyPr/>
        <a:lstStyle/>
        <a:p>
          <a:r>
            <a:rPr lang="nl-NL" dirty="0"/>
            <a:t>Vennootschap onder firma (vof)</a:t>
          </a:r>
        </a:p>
      </dgm:t>
    </dgm:pt>
    <dgm:pt modelId="{898177BA-0EFE-493C-897E-AFDC5B498E53}" type="parTrans" cxnId="{8254F543-D902-4FBC-A9A5-C3E01E97B724}">
      <dgm:prSet/>
      <dgm:spPr/>
      <dgm:t>
        <a:bodyPr/>
        <a:lstStyle/>
        <a:p>
          <a:endParaRPr lang="nl-NL"/>
        </a:p>
      </dgm:t>
    </dgm:pt>
    <dgm:pt modelId="{40B2340E-458C-4D69-8827-7DE370688A43}" type="sibTrans" cxnId="{8254F543-D902-4FBC-A9A5-C3E01E97B724}">
      <dgm:prSet/>
      <dgm:spPr/>
      <dgm:t>
        <a:bodyPr/>
        <a:lstStyle/>
        <a:p>
          <a:endParaRPr lang="nl-NL"/>
        </a:p>
      </dgm:t>
    </dgm:pt>
    <dgm:pt modelId="{6F89275C-1250-4C1B-9D2A-0AB4C48A77FD}">
      <dgm:prSet phldrT="[Tekst]"/>
      <dgm:spPr/>
      <dgm:t>
        <a:bodyPr/>
        <a:lstStyle/>
        <a:p>
          <a:r>
            <a:rPr lang="nl-NL" b="1" dirty="0"/>
            <a:t>Rechtspersonen</a:t>
          </a:r>
        </a:p>
      </dgm:t>
    </dgm:pt>
    <dgm:pt modelId="{1865D383-81D7-42E9-87D0-E27DBCC53949}" type="parTrans" cxnId="{04034651-691D-4A98-BE2A-BD32C3078FF7}">
      <dgm:prSet/>
      <dgm:spPr/>
      <dgm:t>
        <a:bodyPr/>
        <a:lstStyle/>
        <a:p>
          <a:endParaRPr lang="nl-NL"/>
        </a:p>
      </dgm:t>
    </dgm:pt>
    <dgm:pt modelId="{141D64DB-093A-4E08-B6B4-BF438938EC29}" type="sibTrans" cxnId="{04034651-691D-4A98-BE2A-BD32C3078FF7}">
      <dgm:prSet/>
      <dgm:spPr/>
      <dgm:t>
        <a:bodyPr/>
        <a:lstStyle/>
        <a:p>
          <a:endParaRPr lang="nl-NL"/>
        </a:p>
      </dgm:t>
    </dgm:pt>
    <dgm:pt modelId="{F7F7CDC8-0A2C-4521-93C9-34F083052F93}">
      <dgm:prSet phldrT="[Tekst]"/>
      <dgm:spPr/>
      <dgm:t>
        <a:bodyPr/>
        <a:lstStyle/>
        <a:p>
          <a:r>
            <a:rPr lang="nl-NL" dirty="0"/>
            <a:t>Besloten vennootschap (bv)</a:t>
          </a:r>
        </a:p>
      </dgm:t>
    </dgm:pt>
    <dgm:pt modelId="{67E23BF0-0059-4D99-A1F8-DF815EDFB089}" type="parTrans" cxnId="{5B611744-7A3F-48F3-A9CB-2A2C544D9665}">
      <dgm:prSet/>
      <dgm:spPr/>
      <dgm:t>
        <a:bodyPr/>
        <a:lstStyle/>
        <a:p>
          <a:endParaRPr lang="nl-NL"/>
        </a:p>
      </dgm:t>
    </dgm:pt>
    <dgm:pt modelId="{01933613-4AEE-458C-AB28-681CE97A5A7C}" type="sibTrans" cxnId="{5B611744-7A3F-48F3-A9CB-2A2C544D9665}">
      <dgm:prSet/>
      <dgm:spPr/>
      <dgm:t>
        <a:bodyPr/>
        <a:lstStyle/>
        <a:p>
          <a:endParaRPr lang="nl-NL"/>
        </a:p>
      </dgm:t>
    </dgm:pt>
    <dgm:pt modelId="{5444ED40-1466-4985-B1F0-28939F15F544}">
      <dgm:prSet phldrT="[Tekst]"/>
      <dgm:spPr/>
      <dgm:t>
        <a:bodyPr/>
        <a:lstStyle/>
        <a:p>
          <a:r>
            <a:rPr lang="nl-NL" dirty="0"/>
            <a:t>Naamloze vennootschap (nv)</a:t>
          </a:r>
        </a:p>
      </dgm:t>
    </dgm:pt>
    <dgm:pt modelId="{0F7042B5-099C-4A13-8960-8F09825DB485}" type="parTrans" cxnId="{B161DEC0-86B4-4484-BB68-F72DF48AB525}">
      <dgm:prSet/>
      <dgm:spPr/>
      <dgm:t>
        <a:bodyPr/>
        <a:lstStyle/>
        <a:p>
          <a:endParaRPr lang="nl-NL"/>
        </a:p>
      </dgm:t>
    </dgm:pt>
    <dgm:pt modelId="{3C010609-33F4-4C6F-BCA2-0B94E657F0F2}" type="sibTrans" cxnId="{B161DEC0-86B4-4484-BB68-F72DF48AB525}">
      <dgm:prSet/>
      <dgm:spPr/>
      <dgm:t>
        <a:bodyPr/>
        <a:lstStyle/>
        <a:p>
          <a:endParaRPr lang="nl-NL"/>
        </a:p>
      </dgm:t>
    </dgm:pt>
    <dgm:pt modelId="{C05E3CF8-C691-415A-A36D-5406DAD0A0D5}">
      <dgm:prSet/>
      <dgm:spPr/>
      <dgm:t>
        <a:bodyPr/>
        <a:lstStyle/>
        <a:p>
          <a:r>
            <a:rPr lang="nl-NL" dirty="0"/>
            <a:t>Maatschap (mts)</a:t>
          </a:r>
        </a:p>
      </dgm:t>
    </dgm:pt>
    <dgm:pt modelId="{CE3C1D90-9A07-4842-9EE7-CABFF17816C4}" type="parTrans" cxnId="{21892E62-D74B-4F86-8E10-5CC82C1C9630}">
      <dgm:prSet/>
      <dgm:spPr/>
      <dgm:t>
        <a:bodyPr/>
        <a:lstStyle/>
        <a:p>
          <a:endParaRPr lang="nl-NL"/>
        </a:p>
      </dgm:t>
    </dgm:pt>
    <dgm:pt modelId="{98765805-B046-4B93-B1D4-45D9F933316B}" type="sibTrans" cxnId="{21892E62-D74B-4F86-8E10-5CC82C1C9630}">
      <dgm:prSet/>
      <dgm:spPr/>
      <dgm:t>
        <a:bodyPr/>
        <a:lstStyle/>
        <a:p>
          <a:endParaRPr lang="nl-NL"/>
        </a:p>
      </dgm:t>
    </dgm:pt>
    <dgm:pt modelId="{0C474DE5-DD14-4698-B187-9394B01CDEB1}">
      <dgm:prSet/>
      <dgm:spPr/>
      <dgm:t>
        <a:bodyPr/>
        <a:lstStyle/>
        <a:p>
          <a:r>
            <a:rPr lang="nl-NL" dirty="0"/>
            <a:t>Vereniging</a:t>
          </a:r>
        </a:p>
      </dgm:t>
    </dgm:pt>
    <dgm:pt modelId="{33F7AD4E-02DF-4B6A-8AED-79F881D51B80}" type="parTrans" cxnId="{2C529C00-C494-4BDE-8E3A-6A8156D63561}">
      <dgm:prSet/>
      <dgm:spPr/>
      <dgm:t>
        <a:bodyPr/>
        <a:lstStyle/>
        <a:p>
          <a:endParaRPr lang="nl-NL"/>
        </a:p>
      </dgm:t>
    </dgm:pt>
    <dgm:pt modelId="{23C50C21-567E-43E5-9910-D531E4540256}" type="sibTrans" cxnId="{2C529C00-C494-4BDE-8E3A-6A8156D63561}">
      <dgm:prSet/>
      <dgm:spPr/>
      <dgm:t>
        <a:bodyPr/>
        <a:lstStyle/>
        <a:p>
          <a:endParaRPr lang="nl-NL"/>
        </a:p>
      </dgm:t>
    </dgm:pt>
    <dgm:pt modelId="{DBC7E16E-0131-421C-902C-EDD59DE5E70E}">
      <dgm:prSet/>
      <dgm:spPr/>
      <dgm:t>
        <a:bodyPr/>
        <a:lstStyle/>
        <a:p>
          <a:r>
            <a:rPr lang="nl-NL" dirty="0"/>
            <a:t>Stichting</a:t>
          </a:r>
        </a:p>
      </dgm:t>
    </dgm:pt>
    <dgm:pt modelId="{1F59C081-F3DF-4282-ACE9-4A41E21B531B}" type="parTrans" cxnId="{3A0078BC-C354-4376-A107-36E1A2920D7B}">
      <dgm:prSet/>
      <dgm:spPr/>
      <dgm:t>
        <a:bodyPr/>
        <a:lstStyle/>
        <a:p>
          <a:endParaRPr lang="nl-NL"/>
        </a:p>
      </dgm:t>
    </dgm:pt>
    <dgm:pt modelId="{AB13A570-B738-4305-A0B8-3D865C492993}" type="sibTrans" cxnId="{3A0078BC-C354-4376-A107-36E1A2920D7B}">
      <dgm:prSet/>
      <dgm:spPr/>
      <dgm:t>
        <a:bodyPr/>
        <a:lstStyle/>
        <a:p>
          <a:endParaRPr lang="nl-NL"/>
        </a:p>
      </dgm:t>
    </dgm:pt>
    <dgm:pt modelId="{123F9CEA-C57A-4358-AE80-5089CC3463D4}">
      <dgm:prSet/>
      <dgm:spPr/>
      <dgm:t>
        <a:bodyPr/>
        <a:lstStyle/>
        <a:p>
          <a:r>
            <a:rPr lang="nl-NL" dirty="0"/>
            <a:t>Coöperatie</a:t>
          </a:r>
        </a:p>
      </dgm:t>
    </dgm:pt>
    <dgm:pt modelId="{18E956A8-A7E5-4E4F-A7F6-0F2C10456819}" type="parTrans" cxnId="{DCFB62E1-2F92-4312-AEE2-C0D30E7C3E63}">
      <dgm:prSet/>
      <dgm:spPr/>
      <dgm:t>
        <a:bodyPr/>
        <a:lstStyle/>
        <a:p>
          <a:endParaRPr lang="nl-NL"/>
        </a:p>
      </dgm:t>
    </dgm:pt>
    <dgm:pt modelId="{6D214705-4C78-4448-AA8C-43D24DDE5AD8}" type="sibTrans" cxnId="{DCFB62E1-2F92-4312-AEE2-C0D30E7C3E63}">
      <dgm:prSet/>
      <dgm:spPr/>
      <dgm:t>
        <a:bodyPr/>
        <a:lstStyle/>
        <a:p>
          <a:endParaRPr lang="nl-NL"/>
        </a:p>
      </dgm:t>
    </dgm:pt>
    <dgm:pt modelId="{19B70D91-C560-4A7E-A1E1-8377C3FF47FD}" type="pres">
      <dgm:prSet presAssocID="{21DBB262-097B-4302-8638-FC9E2E9EEDF0}" presName="Name0" presStyleCnt="0">
        <dgm:presLayoutVars>
          <dgm:dir/>
          <dgm:animLvl val="lvl"/>
          <dgm:resizeHandles val="exact"/>
        </dgm:presLayoutVars>
      </dgm:prSet>
      <dgm:spPr/>
    </dgm:pt>
    <dgm:pt modelId="{1EC8388F-040D-497F-A9A6-FFD50A8A204E}" type="pres">
      <dgm:prSet presAssocID="{39EA21A4-AA77-41CB-A957-35371C33AB6E}" presName="vertFlow" presStyleCnt="0"/>
      <dgm:spPr/>
    </dgm:pt>
    <dgm:pt modelId="{3922D4D9-1657-4039-BFB9-DF93D91AC6D7}" type="pres">
      <dgm:prSet presAssocID="{39EA21A4-AA77-41CB-A957-35371C33AB6E}" presName="header" presStyleLbl="node1" presStyleIdx="0" presStyleCnt="2"/>
      <dgm:spPr/>
    </dgm:pt>
    <dgm:pt modelId="{E066A062-C02E-4FB3-A970-A8934CCD86D0}" type="pres">
      <dgm:prSet presAssocID="{6E7ED214-17B6-41F9-8E0A-C05C2DC999F2}" presName="parTrans" presStyleLbl="sibTrans2D1" presStyleIdx="0" presStyleCnt="8"/>
      <dgm:spPr/>
    </dgm:pt>
    <dgm:pt modelId="{060AA0D5-740C-4662-89C4-87CDAEC775C7}" type="pres">
      <dgm:prSet presAssocID="{FB077947-C1D5-485E-A4EA-D3DCD5629130}" presName="child" presStyleLbl="alignAccFollowNode1" presStyleIdx="0" presStyleCnt="8">
        <dgm:presLayoutVars>
          <dgm:chMax val="0"/>
          <dgm:bulletEnabled val="1"/>
        </dgm:presLayoutVars>
      </dgm:prSet>
      <dgm:spPr/>
    </dgm:pt>
    <dgm:pt modelId="{76877C56-3343-465F-81FD-124C07F6FE63}" type="pres">
      <dgm:prSet presAssocID="{2EFF1707-B65C-4AD4-8040-111686EE0E53}" presName="sibTrans" presStyleLbl="sibTrans2D1" presStyleIdx="1" presStyleCnt="8"/>
      <dgm:spPr/>
    </dgm:pt>
    <dgm:pt modelId="{BE8C7CAE-CEB0-4953-B0CC-DBCC4A7BFBAC}" type="pres">
      <dgm:prSet presAssocID="{7B8C3D3E-6470-4AA5-959E-2704626FDFB2}" presName="child" presStyleLbl="alignAccFollowNode1" presStyleIdx="1" presStyleCnt="8">
        <dgm:presLayoutVars>
          <dgm:chMax val="0"/>
          <dgm:bulletEnabled val="1"/>
        </dgm:presLayoutVars>
      </dgm:prSet>
      <dgm:spPr/>
    </dgm:pt>
    <dgm:pt modelId="{7BD28F65-B6D7-4C20-8AC5-1EFDBF7550B2}" type="pres">
      <dgm:prSet presAssocID="{40B2340E-458C-4D69-8827-7DE370688A43}" presName="sibTrans" presStyleLbl="sibTrans2D1" presStyleIdx="2" presStyleCnt="8"/>
      <dgm:spPr/>
    </dgm:pt>
    <dgm:pt modelId="{56F631B5-52CE-4E31-9978-0040A2BA49AF}" type="pres">
      <dgm:prSet presAssocID="{C05E3CF8-C691-415A-A36D-5406DAD0A0D5}" presName="child" presStyleLbl="alignAccFollowNode1" presStyleIdx="2" presStyleCnt="8">
        <dgm:presLayoutVars>
          <dgm:chMax val="0"/>
          <dgm:bulletEnabled val="1"/>
        </dgm:presLayoutVars>
      </dgm:prSet>
      <dgm:spPr/>
    </dgm:pt>
    <dgm:pt modelId="{D3FAE68C-27BA-413D-AECC-8ECC6B9FD8D9}" type="pres">
      <dgm:prSet presAssocID="{39EA21A4-AA77-41CB-A957-35371C33AB6E}" presName="hSp" presStyleCnt="0"/>
      <dgm:spPr/>
    </dgm:pt>
    <dgm:pt modelId="{11F765E1-EE93-43E3-AECA-BF8948E3DB83}" type="pres">
      <dgm:prSet presAssocID="{6F89275C-1250-4C1B-9D2A-0AB4C48A77FD}" presName="vertFlow" presStyleCnt="0"/>
      <dgm:spPr/>
    </dgm:pt>
    <dgm:pt modelId="{389E1B67-360F-4E15-BB85-5789C8139357}" type="pres">
      <dgm:prSet presAssocID="{6F89275C-1250-4C1B-9D2A-0AB4C48A77FD}" presName="header" presStyleLbl="node1" presStyleIdx="1" presStyleCnt="2"/>
      <dgm:spPr/>
    </dgm:pt>
    <dgm:pt modelId="{31DF3ECC-FC9C-4ABE-9ADF-87636EF82A60}" type="pres">
      <dgm:prSet presAssocID="{67E23BF0-0059-4D99-A1F8-DF815EDFB089}" presName="parTrans" presStyleLbl="sibTrans2D1" presStyleIdx="3" presStyleCnt="8"/>
      <dgm:spPr/>
    </dgm:pt>
    <dgm:pt modelId="{9DBAB0A3-822B-4408-864D-28DB8F1FDD84}" type="pres">
      <dgm:prSet presAssocID="{F7F7CDC8-0A2C-4521-93C9-34F083052F93}" presName="child" presStyleLbl="alignAccFollowNode1" presStyleIdx="3" presStyleCnt="8">
        <dgm:presLayoutVars>
          <dgm:chMax val="0"/>
          <dgm:bulletEnabled val="1"/>
        </dgm:presLayoutVars>
      </dgm:prSet>
      <dgm:spPr/>
    </dgm:pt>
    <dgm:pt modelId="{FCE7D316-4E1F-4680-9DC3-C0681909D7A4}" type="pres">
      <dgm:prSet presAssocID="{01933613-4AEE-458C-AB28-681CE97A5A7C}" presName="sibTrans" presStyleLbl="sibTrans2D1" presStyleIdx="4" presStyleCnt="8"/>
      <dgm:spPr/>
    </dgm:pt>
    <dgm:pt modelId="{B8066F2A-A327-460E-9B97-3C0D77C7E125}" type="pres">
      <dgm:prSet presAssocID="{5444ED40-1466-4985-B1F0-28939F15F544}" presName="child" presStyleLbl="alignAccFollowNode1" presStyleIdx="4" presStyleCnt="8">
        <dgm:presLayoutVars>
          <dgm:chMax val="0"/>
          <dgm:bulletEnabled val="1"/>
        </dgm:presLayoutVars>
      </dgm:prSet>
      <dgm:spPr/>
    </dgm:pt>
    <dgm:pt modelId="{E62D804E-AB9E-472F-85C8-81B43D7A7166}" type="pres">
      <dgm:prSet presAssocID="{3C010609-33F4-4C6F-BCA2-0B94E657F0F2}" presName="sibTrans" presStyleLbl="sibTrans2D1" presStyleIdx="5" presStyleCnt="8"/>
      <dgm:spPr/>
    </dgm:pt>
    <dgm:pt modelId="{009DF1B4-116D-42BF-8262-D135BDF5B156}" type="pres">
      <dgm:prSet presAssocID="{0C474DE5-DD14-4698-B187-9394B01CDEB1}" presName="child" presStyleLbl="alignAccFollowNode1" presStyleIdx="5" presStyleCnt="8">
        <dgm:presLayoutVars>
          <dgm:chMax val="0"/>
          <dgm:bulletEnabled val="1"/>
        </dgm:presLayoutVars>
      </dgm:prSet>
      <dgm:spPr/>
    </dgm:pt>
    <dgm:pt modelId="{2A9EA457-9DBB-4160-8B5D-4EE7639CB0E7}" type="pres">
      <dgm:prSet presAssocID="{23C50C21-567E-43E5-9910-D531E4540256}" presName="sibTrans" presStyleLbl="sibTrans2D1" presStyleIdx="6" presStyleCnt="8"/>
      <dgm:spPr/>
    </dgm:pt>
    <dgm:pt modelId="{361821B5-3262-46B5-B2DC-88CAED4E716E}" type="pres">
      <dgm:prSet presAssocID="{DBC7E16E-0131-421C-902C-EDD59DE5E70E}" presName="child" presStyleLbl="alignAccFollowNode1" presStyleIdx="6" presStyleCnt="8">
        <dgm:presLayoutVars>
          <dgm:chMax val="0"/>
          <dgm:bulletEnabled val="1"/>
        </dgm:presLayoutVars>
      </dgm:prSet>
      <dgm:spPr/>
    </dgm:pt>
    <dgm:pt modelId="{C2C3FA98-327B-4F7C-B095-1D847DFB565F}" type="pres">
      <dgm:prSet presAssocID="{AB13A570-B738-4305-A0B8-3D865C492993}" presName="sibTrans" presStyleLbl="sibTrans2D1" presStyleIdx="7" presStyleCnt="8"/>
      <dgm:spPr/>
    </dgm:pt>
    <dgm:pt modelId="{A9149AFB-70A7-4A47-8809-CF0EE100C3F7}" type="pres">
      <dgm:prSet presAssocID="{123F9CEA-C57A-4358-AE80-5089CC3463D4}" presName="child" presStyleLbl="alignAccFollowNode1" presStyleIdx="7" presStyleCnt="8">
        <dgm:presLayoutVars>
          <dgm:chMax val="0"/>
          <dgm:bulletEnabled val="1"/>
        </dgm:presLayoutVars>
      </dgm:prSet>
      <dgm:spPr/>
    </dgm:pt>
  </dgm:ptLst>
  <dgm:cxnLst>
    <dgm:cxn modelId="{2C529C00-C494-4BDE-8E3A-6A8156D63561}" srcId="{6F89275C-1250-4C1B-9D2A-0AB4C48A77FD}" destId="{0C474DE5-DD14-4698-B187-9394B01CDEB1}" srcOrd="2" destOrd="0" parTransId="{33F7AD4E-02DF-4B6A-8AED-79F881D51B80}" sibTransId="{23C50C21-567E-43E5-9910-D531E4540256}"/>
    <dgm:cxn modelId="{16CA6718-C775-4B05-8886-B9E991E902FB}" type="presOf" srcId="{3C010609-33F4-4C6F-BCA2-0B94E657F0F2}" destId="{E62D804E-AB9E-472F-85C8-81B43D7A7166}" srcOrd="0" destOrd="0" presId="urn:microsoft.com/office/officeart/2005/8/layout/lProcess1"/>
    <dgm:cxn modelId="{32DD2A29-3B04-4D64-A07F-D9247EC612C4}" type="presOf" srcId="{F7F7CDC8-0A2C-4521-93C9-34F083052F93}" destId="{9DBAB0A3-822B-4408-864D-28DB8F1FDD84}" srcOrd="0" destOrd="0" presId="urn:microsoft.com/office/officeart/2005/8/layout/lProcess1"/>
    <dgm:cxn modelId="{EF8F5C2C-3D13-440C-8EB1-138D9CA9BF6C}" type="presOf" srcId="{5444ED40-1466-4985-B1F0-28939F15F544}" destId="{B8066F2A-A327-460E-9B97-3C0D77C7E125}" srcOrd="0" destOrd="0" presId="urn:microsoft.com/office/officeart/2005/8/layout/lProcess1"/>
    <dgm:cxn modelId="{28D20F30-909F-4999-BD36-D2DDF84F30C2}" type="presOf" srcId="{6E7ED214-17B6-41F9-8E0A-C05C2DC999F2}" destId="{E066A062-C02E-4FB3-A970-A8934CCD86D0}" srcOrd="0" destOrd="0" presId="urn:microsoft.com/office/officeart/2005/8/layout/lProcess1"/>
    <dgm:cxn modelId="{7C4EE739-369D-46AE-B85E-006399659F82}" type="presOf" srcId="{01933613-4AEE-458C-AB28-681CE97A5A7C}" destId="{FCE7D316-4E1F-4680-9DC3-C0681909D7A4}" srcOrd="0" destOrd="0" presId="urn:microsoft.com/office/officeart/2005/8/layout/lProcess1"/>
    <dgm:cxn modelId="{3FE3E65C-FDAD-4D71-9ABE-C88E6A9678B8}" type="presOf" srcId="{21DBB262-097B-4302-8638-FC9E2E9EEDF0}" destId="{19B70D91-C560-4A7E-A1E1-8377C3FF47FD}" srcOrd="0" destOrd="0" presId="urn:microsoft.com/office/officeart/2005/8/layout/lProcess1"/>
    <dgm:cxn modelId="{21892E62-D74B-4F86-8E10-5CC82C1C9630}" srcId="{39EA21A4-AA77-41CB-A957-35371C33AB6E}" destId="{C05E3CF8-C691-415A-A36D-5406DAD0A0D5}" srcOrd="2" destOrd="0" parTransId="{CE3C1D90-9A07-4842-9EE7-CABFF17816C4}" sibTransId="{98765805-B046-4B93-B1D4-45D9F933316B}"/>
    <dgm:cxn modelId="{DD0BA363-9792-41CA-B37B-23C6CA5024ED}" type="presOf" srcId="{2EFF1707-B65C-4AD4-8040-111686EE0E53}" destId="{76877C56-3343-465F-81FD-124C07F6FE63}" srcOrd="0" destOrd="0" presId="urn:microsoft.com/office/officeart/2005/8/layout/lProcess1"/>
    <dgm:cxn modelId="{8254F543-D902-4FBC-A9A5-C3E01E97B724}" srcId="{39EA21A4-AA77-41CB-A957-35371C33AB6E}" destId="{7B8C3D3E-6470-4AA5-959E-2704626FDFB2}" srcOrd="1" destOrd="0" parTransId="{898177BA-0EFE-493C-897E-AFDC5B498E53}" sibTransId="{40B2340E-458C-4D69-8827-7DE370688A43}"/>
    <dgm:cxn modelId="{5B611744-7A3F-48F3-A9CB-2A2C544D9665}" srcId="{6F89275C-1250-4C1B-9D2A-0AB4C48A77FD}" destId="{F7F7CDC8-0A2C-4521-93C9-34F083052F93}" srcOrd="0" destOrd="0" parTransId="{67E23BF0-0059-4D99-A1F8-DF815EDFB089}" sibTransId="{01933613-4AEE-458C-AB28-681CE97A5A7C}"/>
    <dgm:cxn modelId="{C3E6F269-1064-4291-94E4-2A9C970894B4}" srcId="{39EA21A4-AA77-41CB-A957-35371C33AB6E}" destId="{FB077947-C1D5-485E-A4EA-D3DCD5629130}" srcOrd="0" destOrd="0" parTransId="{6E7ED214-17B6-41F9-8E0A-C05C2DC999F2}" sibTransId="{2EFF1707-B65C-4AD4-8040-111686EE0E53}"/>
    <dgm:cxn modelId="{04034651-691D-4A98-BE2A-BD32C3078FF7}" srcId="{21DBB262-097B-4302-8638-FC9E2E9EEDF0}" destId="{6F89275C-1250-4C1B-9D2A-0AB4C48A77FD}" srcOrd="1" destOrd="0" parTransId="{1865D383-81D7-42E9-87D0-E27DBCC53949}" sibTransId="{141D64DB-093A-4E08-B6B4-BF438938EC29}"/>
    <dgm:cxn modelId="{A4C6AC89-350B-41EB-A9AD-6DBEA42518BC}" type="presOf" srcId="{39EA21A4-AA77-41CB-A957-35371C33AB6E}" destId="{3922D4D9-1657-4039-BFB9-DF93D91AC6D7}" srcOrd="0" destOrd="0" presId="urn:microsoft.com/office/officeart/2005/8/layout/lProcess1"/>
    <dgm:cxn modelId="{3987A38A-A561-4533-9FEE-CD63E05ADF02}" type="presOf" srcId="{0C474DE5-DD14-4698-B187-9394B01CDEB1}" destId="{009DF1B4-116D-42BF-8262-D135BDF5B156}" srcOrd="0" destOrd="0" presId="urn:microsoft.com/office/officeart/2005/8/layout/lProcess1"/>
    <dgm:cxn modelId="{102EFF90-FD0D-4748-9DB7-756DC8299A3D}" type="presOf" srcId="{DBC7E16E-0131-421C-902C-EDD59DE5E70E}" destId="{361821B5-3262-46B5-B2DC-88CAED4E716E}" srcOrd="0" destOrd="0" presId="urn:microsoft.com/office/officeart/2005/8/layout/lProcess1"/>
    <dgm:cxn modelId="{70FCCF97-5106-4914-8EE9-AA1F2293079B}" type="presOf" srcId="{7B8C3D3E-6470-4AA5-959E-2704626FDFB2}" destId="{BE8C7CAE-CEB0-4953-B0CC-DBCC4A7BFBAC}" srcOrd="0" destOrd="0" presId="urn:microsoft.com/office/officeart/2005/8/layout/lProcess1"/>
    <dgm:cxn modelId="{DD2EB29A-3AF7-4AC7-8655-E8DADC117D81}" type="presOf" srcId="{AB13A570-B738-4305-A0B8-3D865C492993}" destId="{C2C3FA98-327B-4F7C-B095-1D847DFB565F}" srcOrd="0" destOrd="0" presId="urn:microsoft.com/office/officeart/2005/8/layout/lProcess1"/>
    <dgm:cxn modelId="{D0BE7B9D-23B3-4DFE-834E-F3CFEF440BEF}" srcId="{21DBB262-097B-4302-8638-FC9E2E9EEDF0}" destId="{39EA21A4-AA77-41CB-A957-35371C33AB6E}" srcOrd="0" destOrd="0" parTransId="{FF7AD980-8705-43B4-84BD-87F0A48269AC}" sibTransId="{716A6C6F-30F2-4E2C-9098-A00CBA0D0AA5}"/>
    <dgm:cxn modelId="{F7C0E7A2-B861-4568-9C09-05BE66FC5E62}" type="presOf" srcId="{23C50C21-567E-43E5-9910-D531E4540256}" destId="{2A9EA457-9DBB-4160-8B5D-4EE7639CB0E7}" srcOrd="0" destOrd="0" presId="urn:microsoft.com/office/officeart/2005/8/layout/lProcess1"/>
    <dgm:cxn modelId="{3A0078BC-C354-4376-A107-36E1A2920D7B}" srcId="{6F89275C-1250-4C1B-9D2A-0AB4C48A77FD}" destId="{DBC7E16E-0131-421C-902C-EDD59DE5E70E}" srcOrd="3" destOrd="0" parTransId="{1F59C081-F3DF-4282-ACE9-4A41E21B531B}" sibTransId="{AB13A570-B738-4305-A0B8-3D865C492993}"/>
    <dgm:cxn modelId="{B161DEC0-86B4-4484-BB68-F72DF48AB525}" srcId="{6F89275C-1250-4C1B-9D2A-0AB4C48A77FD}" destId="{5444ED40-1466-4985-B1F0-28939F15F544}" srcOrd="1" destOrd="0" parTransId="{0F7042B5-099C-4A13-8960-8F09825DB485}" sibTransId="{3C010609-33F4-4C6F-BCA2-0B94E657F0F2}"/>
    <dgm:cxn modelId="{758411D8-F0B6-42ED-BC53-28950DFF37D6}" type="presOf" srcId="{FB077947-C1D5-485E-A4EA-D3DCD5629130}" destId="{060AA0D5-740C-4662-89C4-87CDAEC775C7}" srcOrd="0" destOrd="0" presId="urn:microsoft.com/office/officeart/2005/8/layout/lProcess1"/>
    <dgm:cxn modelId="{DCFB62E1-2F92-4312-AEE2-C0D30E7C3E63}" srcId="{6F89275C-1250-4C1B-9D2A-0AB4C48A77FD}" destId="{123F9CEA-C57A-4358-AE80-5089CC3463D4}" srcOrd="4" destOrd="0" parTransId="{18E956A8-A7E5-4E4F-A7F6-0F2C10456819}" sibTransId="{6D214705-4C78-4448-AA8C-43D24DDE5AD8}"/>
    <dgm:cxn modelId="{16B0F3E1-7553-4AAE-B989-7833B4F6549D}" type="presOf" srcId="{67E23BF0-0059-4D99-A1F8-DF815EDFB089}" destId="{31DF3ECC-FC9C-4ABE-9ADF-87636EF82A60}" srcOrd="0" destOrd="0" presId="urn:microsoft.com/office/officeart/2005/8/layout/lProcess1"/>
    <dgm:cxn modelId="{170E92E2-92EB-4958-B6BB-0EFF7D06F6E9}" type="presOf" srcId="{123F9CEA-C57A-4358-AE80-5089CC3463D4}" destId="{A9149AFB-70A7-4A47-8809-CF0EE100C3F7}" srcOrd="0" destOrd="0" presId="urn:microsoft.com/office/officeart/2005/8/layout/lProcess1"/>
    <dgm:cxn modelId="{0C0EEFE5-0FF0-4AC6-9D9E-B73D7C1DB157}" type="presOf" srcId="{40B2340E-458C-4D69-8827-7DE370688A43}" destId="{7BD28F65-B6D7-4C20-8AC5-1EFDBF7550B2}" srcOrd="0" destOrd="0" presId="urn:microsoft.com/office/officeart/2005/8/layout/lProcess1"/>
    <dgm:cxn modelId="{4D0B4CEA-101D-4666-A2AB-441583981956}" type="presOf" srcId="{6F89275C-1250-4C1B-9D2A-0AB4C48A77FD}" destId="{389E1B67-360F-4E15-BB85-5789C8139357}" srcOrd="0" destOrd="0" presId="urn:microsoft.com/office/officeart/2005/8/layout/lProcess1"/>
    <dgm:cxn modelId="{8E53B9F7-2806-49C7-AF04-3DEA6C2CEE6F}" type="presOf" srcId="{C05E3CF8-C691-415A-A36D-5406DAD0A0D5}" destId="{56F631B5-52CE-4E31-9978-0040A2BA49AF}" srcOrd="0" destOrd="0" presId="urn:microsoft.com/office/officeart/2005/8/layout/lProcess1"/>
    <dgm:cxn modelId="{110A20A7-ED63-418D-B7AF-F8360264B27D}" type="presParOf" srcId="{19B70D91-C560-4A7E-A1E1-8377C3FF47FD}" destId="{1EC8388F-040D-497F-A9A6-FFD50A8A204E}" srcOrd="0" destOrd="0" presId="urn:microsoft.com/office/officeart/2005/8/layout/lProcess1"/>
    <dgm:cxn modelId="{DE69D369-5805-433A-A61B-C33012B4BE35}" type="presParOf" srcId="{1EC8388F-040D-497F-A9A6-FFD50A8A204E}" destId="{3922D4D9-1657-4039-BFB9-DF93D91AC6D7}" srcOrd="0" destOrd="0" presId="urn:microsoft.com/office/officeart/2005/8/layout/lProcess1"/>
    <dgm:cxn modelId="{58341517-1862-4E6A-A1E2-2E2CFDA1E3D2}" type="presParOf" srcId="{1EC8388F-040D-497F-A9A6-FFD50A8A204E}" destId="{E066A062-C02E-4FB3-A970-A8934CCD86D0}" srcOrd="1" destOrd="0" presId="urn:microsoft.com/office/officeart/2005/8/layout/lProcess1"/>
    <dgm:cxn modelId="{EA83574D-4993-4174-A5A5-FD2067C503D3}" type="presParOf" srcId="{1EC8388F-040D-497F-A9A6-FFD50A8A204E}" destId="{060AA0D5-740C-4662-89C4-87CDAEC775C7}" srcOrd="2" destOrd="0" presId="urn:microsoft.com/office/officeart/2005/8/layout/lProcess1"/>
    <dgm:cxn modelId="{06EAD166-32D1-4941-B719-19BE1CB62DED}" type="presParOf" srcId="{1EC8388F-040D-497F-A9A6-FFD50A8A204E}" destId="{76877C56-3343-465F-81FD-124C07F6FE63}" srcOrd="3" destOrd="0" presId="urn:microsoft.com/office/officeart/2005/8/layout/lProcess1"/>
    <dgm:cxn modelId="{0A7E15BD-08DC-40F8-85DF-1E859196BE04}" type="presParOf" srcId="{1EC8388F-040D-497F-A9A6-FFD50A8A204E}" destId="{BE8C7CAE-CEB0-4953-B0CC-DBCC4A7BFBAC}" srcOrd="4" destOrd="0" presId="urn:microsoft.com/office/officeart/2005/8/layout/lProcess1"/>
    <dgm:cxn modelId="{AD7B7530-83B4-404D-9A43-067968A12544}" type="presParOf" srcId="{1EC8388F-040D-497F-A9A6-FFD50A8A204E}" destId="{7BD28F65-B6D7-4C20-8AC5-1EFDBF7550B2}" srcOrd="5" destOrd="0" presId="urn:microsoft.com/office/officeart/2005/8/layout/lProcess1"/>
    <dgm:cxn modelId="{44BF8289-887F-43EF-9F67-CB6C13EC3461}" type="presParOf" srcId="{1EC8388F-040D-497F-A9A6-FFD50A8A204E}" destId="{56F631B5-52CE-4E31-9978-0040A2BA49AF}" srcOrd="6" destOrd="0" presId="urn:microsoft.com/office/officeart/2005/8/layout/lProcess1"/>
    <dgm:cxn modelId="{89604A12-AB25-4F54-8413-8B26F2592A21}" type="presParOf" srcId="{19B70D91-C560-4A7E-A1E1-8377C3FF47FD}" destId="{D3FAE68C-27BA-413D-AECC-8ECC6B9FD8D9}" srcOrd="1" destOrd="0" presId="urn:microsoft.com/office/officeart/2005/8/layout/lProcess1"/>
    <dgm:cxn modelId="{CA4445EA-611C-4469-AAA3-4FC43983A734}" type="presParOf" srcId="{19B70D91-C560-4A7E-A1E1-8377C3FF47FD}" destId="{11F765E1-EE93-43E3-AECA-BF8948E3DB83}" srcOrd="2" destOrd="0" presId="urn:microsoft.com/office/officeart/2005/8/layout/lProcess1"/>
    <dgm:cxn modelId="{77140A32-24BD-46AE-9A9B-F0A537FCEC4D}" type="presParOf" srcId="{11F765E1-EE93-43E3-AECA-BF8948E3DB83}" destId="{389E1B67-360F-4E15-BB85-5789C8139357}" srcOrd="0" destOrd="0" presId="urn:microsoft.com/office/officeart/2005/8/layout/lProcess1"/>
    <dgm:cxn modelId="{8A9228F5-31F9-46A9-9F1E-E6FE59A41D7D}" type="presParOf" srcId="{11F765E1-EE93-43E3-AECA-BF8948E3DB83}" destId="{31DF3ECC-FC9C-4ABE-9ADF-87636EF82A60}" srcOrd="1" destOrd="0" presId="urn:microsoft.com/office/officeart/2005/8/layout/lProcess1"/>
    <dgm:cxn modelId="{04DA3F57-53E8-47F1-B5E7-5B48E194EAA0}" type="presParOf" srcId="{11F765E1-EE93-43E3-AECA-BF8948E3DB83}" destId="{9DBAB0A3-822B-4408-864D-28DB8F1FDD84}" srcOrd="2" destOrd="0" presId="urn:microsoft.com/office/officeart/2005/8/layout/lProcess1"/>
    <dgm:cxn modelId="{8615261B-64B7-421E-B8FB-1556E0CE65C4}" type="presParOf" srcId="{11F765E1-EE93-43E3-AECA-BF8948E3DB83}" destId="{FCE7D316-4E1F-4680-9DC3-C0681909D7A4}" srcOrd="3" destOrd="0" presId="urn:microsoft.com/office/officeart/2005/8/layout/lProcess1"/>
    <dgm:cxn modelId="{B0B685E6-7C72-4A07-B44C-88866FE25876}" type="presParOf" srcId="{11F765E1-EE93-43E3-AECA-BF8948E3DB83}" destId="{B8066F2A-A327-460E-9B97-3C0D77C7E125}" srcOrd="4" destOrd="0" presId="urn:microsoft.com/office/officeart/2005/8/layout/lProcess1"/>
    <dgm:cxn modelId="{606AC7C0-AF92-47FE-9E12-806100BD233C}" type="presParOf" srcId="{11F765E1-EE93-43E3-AECA-BF8948E3DB83}" destId="{E62D804E-AB9E-472F-85C8-81B43D7A7166}" srcOrd="5" destOrd="0" presId="urn:microsoft.com/office/officeart/2005/8/layout/lProcess1"/>
    <dgm:cxn modelId="{F918CA1A-D227-4EB4-A194-57C12FF15369}" type="presParOf" srcId="{11F765E1-EE93-43E3-AECA-BF8948E3DB83}" destId="{009DF1B4-116D-42BF-8262-D135BDF5B156}" srcOrd="6" destOrd="0" presId="urn:microsoft.com/office/officeart/2005/8/layout/lProcess1"/>
    <dgm:cxn modelId="{3CDA8B5D-9362-4861-A6B4-4F4BD28CFA87}" type="presParOf" srcId="{11F765E1-EE93-43E3-AECA-BF8948E3DB83}" destId="{2A9EA457-9DBB-4160-8B5D-4EE7639CB0E7}" srcOrd="7" destOrd="0" presId="urn:microsoft.com/office/officeart/2005/8/layout/lProcess1"/>
    <dgm:cxn modelId="{EE0D975A-FC91-47E3-A65A-49681342C673}" type="presParOf" srcId="{11F765E1-EE93-43E3-AECA-BF8948E3DB83}" destId="{361821B5-3262-46B5-B2DC-88CAED4E716E}" srcOrd="8" destOrd="0" presId="urn:microsoft.com/office/officeart/2005/8/layout/lProcess1"/>
    <dgm:cxn modelId="{B4AC3218-C8E8-4F74-A209-B1D5BADCB4EA}" type="presParOf" srcId="{11F765E1-EE93-43E3-AECA-BF8948E3DB83}" destId="{C2C3FA98-327B-4F7C-B095-1D847DFB565F}" srcOrd="9" destOrd="0" presId="urn:microsoft.com/office/officeart/2005/8/layout/lProcess1"/>
    <dgm:cxn modelId="{FA912E03-ABE8-4AE0-AD0C-16705F015D21}" type="presParOf" srcId="{11F765E1-EE93-43E3-AECA-BF8948E3DB83}" destId="{A9149AFB-70A7-4A47-8809-CF0EE100C3F7}" srcOrd="1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2D4D9-1657-4039-BFB9-DF93D91AC6D7}">
      <dsp:nvSpPr>
        <dsp:cNvPr id="0" name=""/>
        <dsp:cNvSpPr/>
      </dsp:nvSpPr>
      <dsp:spPr>
        <a:xfrm>
          <a:off x="1136178" y="2050"/>
          <a:ext cx="2164866" cy="5412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t>Natuurlijke personen</a:t>
          </a:r>
        </a:p>
      </dsp:txBody>
      <dsp:txXfrm>
        <a:off x="1152030" y="17902"/>
        <a:ext cx="2133162" cy="509512"/>
      </dsp:txXfrm>
    </dsp:sp>
    <dsp:sp modelId="{E066A062-C02E-4FB3-A970-A8934CCD86D0}">
      <dsp:nvSpPr>
        <dsp:cNvPr id="0" name=""/>
        <dsp:cNvSpPr/>
      </dsp:nvSpPr>
      <dsp:spPr>
        <a:xfrm rot="5400000">
          <a:off x="2171255" y="590623"/>
          <a:ext cx="94712" cy="94712"/>
        </a:xfrm>
        <a:prstGeom prst="rightArrow">
          <a:avLst>
            <a:gd name="adj1" fmla="val 667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0AA0D5-740C-4662-89C4-87CDAEC775C7}">
      <dsp:nvSpPr>
        <dsp:cNvPr id="0" name=""/>
        <dsp:cNvSpPr/>
      </dsp:nvSpPr>
      <dsp:spPr>
        <a:xfrm>
          <a:off x="1136178" y="732692"/>
          <a:ext cx="2164866" cy="541216"/>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t>Eenmanszaak (</a:t>
          </a:r>
          <a:r>
            <a:rPr lang="nl-NL" sz="1600" kern="1200" dirty="0" err="1"/>
            <a:t>ez</a:t>
          </a:r>
          <a:r>
            <a:rPr lang="nl-NL" sz="1600" kern="1200" dirty="0"/>
            <a:t>)</a:t>
          </a:r>
        </a:p>
      </dsp:txBody>
      <dsp:txXfrm>
        <a:off x="1152030" y="748544"/>
        <a:ext cx="2133162" cy="509512"/>
      </dsp:txXfrm>
    </dsp:sp>
    <dsp:sp modelId="{76877C56-3343-465F-81FD-124C07F6FE63}">
      <dsp:nvSpPr>
        <dsp:cNvPr id="0" name=""/>
        <dsp:cNvSpPr/>
      </dsp:nvSpPr>
      <dsp:spPr>
        <a:xfrm rot="5400000">
          <a:off x="2171255" y="1321265"/>
          <a:ext cx="94712" cy="94712"/>
        </a:xfrm>
        <a:prstGeom prst="rightArrow">
          <a:avLst>
            <a:gd name="adj1" fmla="val 667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8C7CAE-CEB0-4953-B0CC-DBCC4A7BFBAC}">
      <dsp:nvSpPr>
        <dsp:cNvPr id="0" name=""/>
        <dsp:cNvSpPr/>
      </dsp:nvSpPr>
      <dsp:spPr>
        <a:xfrm>
          <a:off x="1136178" y="1463334"/>
          <a:ext cx="2164866" cy="541216"/>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t>Vennootschap onder firma (vof)</a:t>
          </a:r>
        </a:p>
      </dsp:txBody>
      <dsp:txXfrm>
        <a:off x="1152030" y="1479186"/>
        <a:ext cx="2133162" cy="509512"/>
      </dsp:txXfrm>
    </dsp:sp>
    <dsp:sp modelId="{7BD28F65-B6D7-4C20-8AC5-1EFDBF7550B2}">
      <dsp:nvSpPr>
        <dsp:cNvPr id="0" name=""/>
        <dsp:cNvSpPr/>
      </dsp:nvSpPr>
      <dsp:spPr>
        <a:xfrm rot="5400000">
          <a:off x="2171255" y="2051908"/>
          <a:ext cx="94712" cy="94712"/>
        </a:xfrm>
        <a:prstGeom prst="rightArrow">
          <a:avLst>
            <a:gd name="adj1" fmla="val 667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F631B5-52CE-4E31-9978-0040A2BA49AF}">
      <dsp:nvSpPr>
        <dsp:cNvPr id="0" name=""/>
        <dsp:cNvSpPr/>
      </dsp:nvSpPr>
      <dsp:spPr>
        <a:xfrm>
          <a:off x="1136178" y="2193977"/>
          <a:ext cx="2164866" cy="541216"/>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t>Maatschap (mts)</a:t>
          </a:r>
        </a:p>
      </dsp:txBody>
      <dsp:txXfrm>
        <a:off x="1152030" y="2209829"/>
        <a:ext cx="2133162" cy="509512"/>
      </dsp:txXfrm>
    </dsp:sp>
    <dsp:sp modelId="{389E1B67-360F-4E15-BB85-5789C8139357}">
      <dsp:nvSpPr>
        <dsp:cNvPr id="0" name=""/>
        <dsp:cNvSpPr/>
      </dsp:nvSpPr>
      <dsp:spPr>
        <a:xfrm>
          <a:off x="3604126" y="2050"/>
          <a:ext cx="2164866" cy="5412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t>Rechtspersonen</a:t>
          </a:r>
        </a:p>
      </dsp:txBody>
      <dsp:txXfrm>
        <a:off x="3619978" y="17902"/>
        <a:ext cx="2133162" cy="509512"/>
      </dsp:txXfrm>
    </dsp:sp>
    <dsp:sp modelId="{31DF3ECC-FC9C-4ABE-9ADF-87636EF82A60}">
      <dsp:nvSpPr>
        <dsp:cNvPr id="0" name=""/>
        <dsp:cNvSpPr/>
      </dsp:nvSpPr>
      <dsp:spPr>
        <a:xfrm rot="5400000">
          <a:off x="4639202" y="590623"/>
          <a:ext cx="94712" cy="94712"/>
        </a:xfrm>
        <a:prstGeom prst="rightArrow">
          <a:avLst>
            <a:gd name="adj1" fmla="val 667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BAB0A3-822B-4408-864D-28DB8F1FDD84}">
      <dsp:nvSpPr>
        <dsp:cNvPr id="0" name=""/>
        <dsp:cNvSpPr/>
      </dsp:nvSpPr>
      <dsp:spPr>
        <a:xfrm>
          <a:off x="3604126" y="732692"/>
          <a:ext cx="2164866" cy="541216"/>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t>Besloten vennootschap (bv)</a:t>
          </a:r>
        </a:p>
      </dsp:txBody>
      <dsp:txXfrm>
        <a:off x="3619978" y="748544"/>
        <a:ext cx="2133162" cy="509512"/>
      </dsp:txXfrm>
    </dsp:sp>
    <dsp:sp modelId="{FCE7D316-4E1F-4680-9DC3-C0681909D7A4}">
      <dsp:nvSpPr>
        <dsp:cNvPr id="0" name=""/>
        <dsp:cNvSpPr/>
      </dsp:nvSpPr>
      <dsp:spPr>
        <a:xfrm rot="5400000">
          <a:off x="4639202" y="1321265"/>
          <a:ext cx="94712" cy="94712"/>
        </a:xfrm>
        <a:prstGeom prst="rightArrow">
          <a:avLst>
            <a:gd name="adj1" fmla="val 667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066F2A-A327-460E-9B97-3C0D77C7E125}">
      <dsp:nvSpPr>
        <dsp:cNvPr id="0" name=""/>
        <dsp:cNvSpPr/>
      </dsp:nvSpPr>
      <dsp:spPr>
        <a:xfrm>
          <a:off x="3604126" y="1463334"/>
          <a:ext cx="2164866" cy="541216"/>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t>Naamloze vennootschap (nv)</a:t>
          </a:r>
        </a:p>
      </dsp:txBody>
      <dsp:txXfrm>
        <a:off x="3619978" y="1479186"/>
        <a:ext cx="2133162" cy="509512"/>
      </dsp:txXfrm>
    </dsp:sp>
    <dsp:sp modelId="{E62D804E-AB9E-472F-85C8-81B43D7A7166}">
      <dsp:nvSpPr>
        <dsp:cNvPr id="0" name=""/>
        <dsp:cNvSpPr/>
      </dsp:nvSpPr>
      <dsp:spPr>
        <a:xfrm rot="5400000">
          <a:off x="4639202" y="2051908"/>
          <a:ext cx="94712" cy="94712"/>
        </a:xfrm>
        <a:prstGeom prst="rightArrow">
          <a:avLst>
            <a:gd name="adj1" fmla="val 667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9DF1B4-116D-42BF-8262-D135BDF5B156}">
      <dsp:nvSpPr>
        <dsp:cNvPr id="0" name=""/>
        <dsp:cNvSpPr/>
      </dsp:nvSpPr>
      <dsp:spPr>
        <a:xfrm>
          <a:off x="3604126" y="2193977"/>
          <a:ext cx="2164866" cy="541216"/>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t>Vereniging</a:t>
          </a:r>
        </a:p>
      </dsp:txBody>
      <dsp:txXfrm>
        <a:off x="3619978" y="2209829"/>
        <a:ext cx="2133162" cy="509512"/>
      </dsp:txXfrm>
    </dsp:sp>
    <dsp:sp modelId="{2A9EA457-9DBB-4160-8B5D-4EE7639CB0E7}">
      <dsp:nvSpPr>
        <dsp:cNvPr id="0" name=""/>
        <dsp:cNvSpPr/>
      </dsp:nvSpPr>
      <dsp:spPr>
        <a:xfrm rot="5400000">
          <a:off x="4639202" y="2782550"/>
          <a:ext cx="94712" cy="94712"/>
        </a:xfrm>
        <a:prstGeom prst="rightArrow">
          <a:avLst>
            <a:gd name="adj1" fmla="val 667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1821B5-3262-46B5-B2DC-88CAED4E716E}">
      <dsp:nvSpPr>
        <dsp:cNvPr id="0" name=""/>
        <dsp:cNvSpPr/>
      </dsp:nvSpPr>
      <dsp:spPr>
        <a:xfrm>
          <a:off x="3604126" y="2924619"/>
          <a:ext cx="2164866" cy="541216"/>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t>Stichting</a:t>
          </a:r>
        </a:p>
      </dsp:txBody>
      <dsp:txXfrm>
        <a:off x="3619978" y="2940471"/>
        <a:ext cx="2133162" cy="509512"/>
      </dsp:txXfrm>
    </dsp:sp>
    <dsp:sp modelId="{C2C3FA98-327B-4F7C-B095-1D847DFB565F}">
      <dsp:nvSpPr>
        <dsp:cNvPr id="0" name=""/>
        <dsp:cNvSpPr/>
      </dsp:nvSpPr>
      <dsp:spPr>
        <a:xfrm rot="5400000">
          <a:off x="4639202" y="3513192"/>
          <a:ext cx="94712" cy="94712"/>
        </a:xfrm>
        <a:prstGeom prst="rightArrow">
          <a:avLst>
            <a:gd name="adj1" fmla="val 667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149AFB-70A7-4A47-8809-CF0EE100C3F7}">
      <dsp:nvSpPr>
        <dsp:cNvPr id="0" name=""/>
        <dsp:cNvSpPr/>
      </dsp:nvSpPr>
      <dsp:spPr>
        <a:xfrm>
          <a:off x="3604126" y="3655262"/>
          <a:ext cx="2164866" cy="541216"/>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t>Coöperatie</a:t>
          </a:r>
        </a:p>
      </dsp:txBody>
      <dsp:txXfrm>
        <a:off x="3619978" y="3671114"/>
        <a:ext cx="2133162" cy="50951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FD2973-7A98-44E4-8488-CC6CDEAC8F84}" type="datetimeFigureOut">
              <a:rPr lang="nl-NL" smtClean="0"/>
              <a:t>8-3-2020</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65A8D6-0C98-46F5-B9EC-E9C08C6C45F2}" type="slidenum">
              <a:rPr lang="nl-NL" smtClean="0"/>
              <a:t>‹nr.›</a:t>
            </a:fld>
            <a:endParaRPr lang="nl-NL"/>
          </a:p>
        </p:txBody>
      </p:sp>
    </p:spTree>
    <p:extLst>
      <p:ext uri="{BB962C8B-B14F-4D97-AF65-F5344CB8AC3E}">
        <p14:creationId xmlns:p14="http://schemas.microsoft.com/office/powerpoint/2010/main" val="4252846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8C6C5-F417-4DF4-A0C8-0454DC994BDF}" type="datetimeFigureOut">
              <a:rPr lang="nl-NL" smtClean="0"/>
              <a:t>8-3-2020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4BA4D3-69D6-4B99-8CCE-370774A290BE}" type="slidenum">
              <a:rPr lang="nl-NL" smtClean="0"/>
              <a:t>‹nr.›</a:t>
            </a:fld>
            <a:endParaRPr lang="nl-NL"/>
          </a:p>
        </p:txBody>
      </p:sp>
    </p:spTree>
    <p:extLst>
      <p:ext uri="{BB962C8B-B14F-4D97-AF65-F5344CB8AC3E}">
        <p14:creationId xmlns:p14="http://schemas.microsoft.com/office/powerpoint/2010/main" val="3259464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B4BA4D3-69D6-4B99-8CCE-370774A290BE}" type="slidenum">
              <a:rPr lang="nl-NL" smtClean="0"/>
              <a:t>5</a:t>
            </a:fld>
            <a:endParaRPr lang="nl-NL"/>
          </a:p>
        </p:txBody>
      </p:sp>
    </p:spTree>
    <p:extLst>
      <p:ext uri="{BB962C8B-B14F-4D97-AF65-F5344CB8AC3E}">
        <p14:creationId xmlns:p14="http://schemas.microsoft.com/office/powerpoint/2010/main" val="4377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B4BA4D3-69D6-4B99-8CCE-370774A290BE}" type="slidenum">
              <a:rPr lang="nl-NL" smtClean="0"/>
              <a:t>6</a:t>
            </a:fld>
            <a:endParaRPr lang="nl-NL"/>
          </a:p>
        </p:txBody>
      </p:sp>
    </p:spTree>
    <p:extLst>
      <p:ext uri="{BB962C8B-B14F-4D97-AF65-F5344CB8AC3E}">
        <p14:creationId xmlns:p14="http://schemas.microsoft.com/office/powerpoint/2010/main" val="3184630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B4BA4D3-69D6-4B99-8CCE-370774A290BE}" type="slidenum">
              <a:rPr lang="nl-NL" smtClean="0"/>
              <a:t>7</a:t>
            </a:fld>
            <a:endParaRPr lang="nl-NL"/>
          </a:p>
        </p:txBody>
      </p:sp>
    </p:spTree>
    <p:extLst>
      <p:ext uri="{BB962C8B-B14F-4D97-AF65-F5344CB8AC3E}">
        <p14:creationId xmlns:p14="http://schemas.microsoft.com/office/powerpoint/2010/main" val="3050798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4P’s is een oude gedachte, ze zijn gedacht vanuit het bedrijf. De 4C’s zijn vanuit de consument gedacht. </a:t>
            </a:r>
          </a:p>
        </p:txBody>
      </p:sp>
      <p:sp>
        <p:nvSpPr>
          <p:cNvPr id="4" name="Tijdelijke aanduiding voor dianummer 3"/>
          <p:cNvSpPr>
            <a:spLocks noGrp="1"/>
          </p:cNvSpPr>
          <p:nvPr>
            <p:ph type="sldNum" sz="quarter" idx="5"/>
          </p:nvPr>
        </p:nvSpPr>
        <p:spPr/>
        <p:txBody>
          <a:bodyPr/>
          <a:lstStyle/>
          <a:p>
            <a:fld id="{0B4BA4D3-69D6-4B99-8CCE-370774A290BE}" type="slidenum">
              <a:rPr lang="nl-NL" smtClean="0"/>
              <a:t>8</a:t>
            </a:fld>
            <a:endParaRPr lang="nl-NL"/>
          </a:p>
        </p:txBody>
      </p:sp>
    </p:spTree>
    <p:extLst>
      <p:ext uri="{BB962C8B-B14F-4D97-AF65-F5344CB8AC3E}">
        <p14:creationId xmlns:p14="http://schemas.microsoft.com/office/powerpoint/2010/main" val="2421331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7869160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15795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58313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69868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64267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01374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86044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72589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12228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29092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83050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11"/>
          <p:cNvPicPr>
            <a:picLocks noChangeAspect="1"/>
          </p:cNvPicPr>
          <p:nvPr/>
        </p:nvPicPr>
        <p:blipFill>
          <a:blip r:embed="rId13"/>
          <a:srcRect/>
          <a:stretch>
            <a:fillRect/>
          </a:stretch>
        </p:blipFill>
        <p:spPr bwMode="auto">
          <a:xfrm>
            <a:off x="-14288" y="6211888"/>
            <a:ext cx="12087226" cy="657225"/>
          </a:xfrm>
          <a:prstGeom prst="rect">
            <a:avLst/>
          </a:prstGeom>
          <a:noFill/>
          <a:ln w="9525">
            <a:noFill/>
            <a:miter lim="800000"/>
            <a:headEnd/>
            <a:tailEnd/>
          </a:ln>
        </p:spPr>
      </p:pic>
      <p:sp>
        <p:nvSpPr>
          <p:cNvPr id="13" name="Rechthoek 12"/>
          <p:cNvSpPr/>
          <p:nvPr/>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28" name="Tijdelijke aanduiding voor titel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9" name="Tijdelijke aanduiding voor teks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98C51CD5-7E81-42D6-B847-227155BE7844}" type="slidenum">
              <a:rPr lang="nl-NL" smtClean="0"/>
              <a:t>‹nr.›</a:t>
            </a:fld>
            <a:endParaRPr lang="nl-NL"/>
          </a:p>
        </p:txBody>
      </p:sp>
      <p:pic>
        <p:nvPicPr>
          <p:cNvPr id="1031" name="Afbeelding 6"/>
          <p:cNvPicPr>
            <a:picLocks noChangeAspect="1"/>
          </p:cNvPicPr>
          <p:nvPr/>
        </p:nvPicPr>
        <p:blipFill>
          <a:blip r:embed="rId14"/>
          <a:srcRect/>
          <a:stretch>
            <a:fillRect/>
          </a:stretch>
        </p:blipFill>
        <p:spPr bwMode="auto">
          <a:xfrm>
            <a:off x="1138238" y="6211888"/>
            <a:ext cx="482600" cy="509587"/>
          </a:xfrm>
          <a:prstGeom prst="rect">
            <a:avLst/>
          </a:prstGeom>
          <a:noFill/>
          <a:ln w="9525">
            <a:noFill/>
            <a:miter lim="800000"/>
            <a:headEnd/>
            <a:tailEnd/>
          </a:ln>
        </p:spPr>
      </p:pic>
      <p:pic>
        <p:nvPicPr>
          <p:cNvPr id="1032" name="Afbeelding 10"/>
          <p:cNvPicPr>
            <a:picLocks noChangeAspect="1"/>
          </p:cNvPicPr>
          <p:nvPr/>
        </p:nvPicPr>
        <p:blipFill>
          <a:blip r:embed="rId1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033" name="Afbeelding 17"/>
          <p:cNvPicPr>
            <a:picLocks noChangeAspect="1"/>
          </p:cNvPicPr>
          <p:nvPr/>
        </p:nvPicPr>
        <p:blipFill>
          <a:blip r:embed="rId15"/>
          <a:srcRect t="27655" r="23270" b="25470"/>
          <a:stretch>
            <a:fillRect/>
          </a:stretch>
        </p:blipFill>
        <p:spPr bwMode="auto">
          <a:xfrm>
            <a:off x="28575" y="6205538"/>
            <a:ext cx="1085850" cy="466725"/>
          </a:xfrm>
          <a:prstGeom prst="rect">
            <a:avLst/>
          </a:prstGeom>
          <a:noFill/>
          <a:ln w="9525">
            <a:noFill/>
            <a:miter lim="800000"/>
            <a:headEnd/>
            <a:tailEnd/>
          </a:ln>
        </p:spPr>
      </p:pic>
      <p:pic>
        <p:nvPicPr>
          <p:cNvPr id="10" name="Picture 2" descr="Afbeeldingsresultaat voor pebble stad en mens">
            <a:extLst>
              <a:ext uri="{FF2B5EF4-FFF2-40B4-BE49-F238E27FC236}">
                <a16:creationId xmlns:a16="http://schemas.microsoft.com/office/drawing/2014/main" id="{2777A2BD-7E54-4C3E-A067-36AEA2C61489}"/>
              </a:ext>
            </a:extLst>
          </p:cNvPr>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backgroundRemoval t="0" b="100000" l="0" r="100000">
                        <a14:foregroundMark x1="24402" y1="24651" x2="12919" y2="60930"/>
                        <a14:foregroundMark x1="17225" y1="63721" x2="17225" y2="63721"/>
                        <a14:foregroundMark x1="17225" y1="70698" x2="81818" y2="59070"/>
                        <a14:foregroundMark x1="81340" y1="56279" x2="87081" y2="23721"/>
                        <a14:foregroundMark x1="86124" y1="22326" x2="24402" y2="25116"/>
                        <a14:foregroundMark x1="30144" y1="34419" x2="72727" y2="40000"/>
                        <a14:foregroundMark x1="85646" y1="24651" x2="34450" y2="56279"/>
                        <a14:foregroundMark x1="60287" y1="38605" x2="60287" y2="38605"/>
                        <a14:foregroundMark x1="60287" y1="38605" x2="51675" y2="60930"/>
                        <a14:foregroundMark x1="51196" y1="55349" x2="70335" y2="53488"/>
                        <a14:foregroundMark x1="61244" y1="53953" x2="45455" y2="55349"/>
                        <a14:foregroundMark x1="51196" y1="56279" x2="60287" y2="52558"/>
                        <a14:foregroundMark x1="60287" y1="52558" x2="63158" y2="52558"/>
                        <a14:foregroundMark x1="63158" y1="52558" x2="68900" y2="56279"/>
                        <a14:foregroundMark x1="71770" y1="56279" x2="71770" y2="56279"/>
                        <a14:foregroundMark x1="68900" y1="58140" x2="68900" y2="58140"/>
                        <a14:foregroundMark x1="67464" y1="59070" x2="67464" y2="59070"/>
                        <a14:foregroundMark x1="80383" y1="40000" x2="80383" y2="40000"/>
                        <a14:foregroundMark x1="75598" y1="37674" x2="75598" y2="37674"/>
                        <a14:foregroundMark x1="75598" y1="34884" x2="75598" y2="34884"/>
                        <a14:foregroundMark x1="77033" y1="34884" x2="77033" y2="34884"/>
                        <a14:foregroundMark x1="58852" y1="40000" x2="58852" y2="40000"/>
                        <a14:foregroundMark x1="54067" y1="40000" x2="21531" y2="37674"/>
                        <a14:foregroundMark x1="27273" y1="31628" x2="25837" y2="44651"/>
                        <a14:foregroundMark x1="25837" y1="33023" x2="38756" y2="46977"/>
                        <a14:foregroundMark x1="39713" y1="41860" x2="39713" y2="41860"/>
                        <a14:foregroundMark x1="39713" y1="41395" x2="37321" y2="44186"/>
                        <a14:foregroundMark x1="36842" y1="50698" x2="36842" y2="50698"/>
                        <a14:foregroundMark x1="36842" y1="53953" x2="36842" y2="53953"/>
                        <a14:foregroundMark x1="31579" y1="60465" x2="31579" y2="60465"/>
                        <a14:foregroundMark x1="33971" y1="60465" x2="35407" y2="56744"/>
                        <a14:foregroundMark x1="39713" y1="55349" x2="42584" y2="54884"/>
                        <a14:foregroundMark x1="44498" y1="54884" x2="44498" y2="54884"/>
                        <a14:foregroundMark x1="44498" y1="54884" x2="44498" y2="54884"/>
                        <a14:foregroundMark x1="44498" y1="56279" x2="46890" y2="56279"/>
                        <a14:foregroundMark x1="52632" y1="55349" x2="55981" y2="53953"/>
                        <a14:foregroundMark x1="55981" y1="53953" x2="55981" y2="53953"/>
                        <a14:foregroundMark x1="59809" y1="52558" x2="60287" y2="49767"/>
                        <a14:foregroundMark x1="61244" y1="48372" x2="61244" y2="48372"/>
                        <a14:foregroundMark x1="51196" y1="40000" x2="51196" y2="40000"/>
                        <a14:foregroundMark x1="47368" y1="40465" x2="47368" y2="40465"/>
                        <a14:foregroundMark x1="44498" y1="40465" x2="44498" y2="40465"/>
                        <a14:foregroundMark x1="40191" y1="37674" x2="38278" y2="34884"/>
                        <a14:foregroundMark x1="35885" y1="34884" x2="35885" y2="34884"/>
                        <a14:foregroundMark x1="35885" y1="34884" x2="35885" y2="34884"/>
                        <a14:foregroundMark x1="35885" y1="35814" x2="35885" y2="35814"/>
                        <a14:foregroundMark x1="35407" y1="34419" x2="35407" y2="34419"/>
                        <a14:foregroundMark x1="35407" y1="33488" x2="35407" y2="33488"/>
                        <a14:foregroundMark x1="34450" y1="57674" x2="34450" y2="57674"/>
                        <a14:foregroundMark x1="33971" y1="57674" x2="48325" y2="52093"/>
                        <a14:foregroundMark x1="54545" y1="48372" x2="54545" y2="48372"/>
                        <a14:foregroundMark x1="57416" y1="45581" x2="59809" y2="41395"/>
                        <a14:foregroundMark x1="64115" y1="38605" x2="64115" y2="38605"/>
                        <a14:foregroundMark x1="67464" y1="37674" x2="67464" y2="37674"/>
                        <a14:foregroundMark x1="68900" y1="35814" x2="71770" y2="34419"/>
                        <a14:foregroundMark x1="75598" y1="34419" x2="75598" y2="34419"/>
                        <a14:foregroundMark x1="77033" y1="33488" x2="77033" y2="33488"/>
                        <a14:foregroundMark x1="75598" y1="38605" x2="75598" y2="38605"/>
                        <a14:foregroundMark x1="74641" y1="41860" x2="74641" y2="44186"/>
                        <a14:foregroundMark x1="71770" y1="45581" x2="71292" y2="47442"/>
                        <a14:foregroundMark x1="70335" y1="47442" x2="70335" y2="47442"/>
                        <a14:foregroundMark x1="64115" y1="52093" x2="61722" y2="52093"/>
                        <a14:foregroundMark x1="58852" y1="53953" x2="58373" y2="59070"/>
                        <a14:foregroundMark x1="57416" y1="60465" x2="57416" y2="60465"/>
                        <a14:foregroundMark x1="56938" y1="60465" x2="52632" y2="60930"/>
                        <a14:foregroundMark x1="52632" y1="60930" x2="52632" y2="60930"/>
                        <a14:foregroundMark x1="51196" y1="59535" x2="46890" y2="61860"/>
                        <a14:foregroundMark x1="45455" y1="61860" x2="45455" y2="61860"/>
                        <a14:foregroundMark x1="40191" y1="57674" x2="40191" y2="57674"/>
                        <a14:foregroundMark x1="30144" y1="45581" x2="28230" y2="44651"/>
                        <a14:foregroundMark x1="25837" y1="42791" x2="25837" y2="42791"/>
                        <a14:foregroundMark x1="25837" y1="40465" x2="25837" y2="40465"/>
                      </a14:backgroundRemoval>
                    </a14:imgEffect>
                  </a14:imgLayer>
                </a14:imgProps>
              </a:ext>
              <a:ext uri="{28A0092B-C50C-407E-A947-70E740481C1C}">
                <a14:useLocalDpi xmlns:a14="http://schemas.microsoft.com/office/drawing/2010/main" val="0"/>
              </a:ext>
            </a:extLst>
          </a:blip>
          <a:srcRect/>
          <a:stretch>
            <a:fillRect/>
          </a:stretch>
        </p:blipFill>
        <p:spPr bwMode="auto">
          <a:xfrm>
            <a:off x="1094818" y="6176963"/>
            <a:ext cx="569439" cy="5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6723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1524000" y="379414"/>
            <a:ext cx="9144000" cy="857716"/>
          </a:xfrm>
        </p:spPr>
        <p:txBody>
          <a:bodyPr anchor="t"/>
          <a:lstStyle/>
          <a:p>
            <a:r>
              <a:rPr lang="nl-NL" sz="4400" b="1" dirty="0"/>
              <a:t>Bedrijfsactiviteiten</a:t>
            </a:r>
          </a:p>
        </p:txBody>
      </p:sp>
      <p:pic>
        <p:nvPicPr>
          <p:cNvPr id="1026" name="Picture 2" descr="Afbeeldingsresultaat voor product serv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9522" y="1554630"/>
            <a:ext cx="5872956" cy="4217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15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545C33-FD57-4647-B80C-3ECF6AC30F50}"/>
              </a:ext>
            </a:extLst>
          </p:cNvPr>
          <p:cNvSpPr>
            <a:spLocks noGrp="1"/>
          </p:cNvSpPr>
          <p:nvPr>
            <p:ph type="title"/>
          </p:nvPr>
        </p:nvSpPr>
        <p:spPr/>
        <p:txBody>
          <a:bodyPr/>
          <a:lstStyle/>
          <a:p>
            <a:r>
              <a:rPr lang="nl-NL" b="1" dirty="0" err="1"/>
              <a:t>Cost</a:t>
            </a:r>
            <a:r>
              <a:rPr lang="nl-NL" b="1" dirty="0"/>
              <a:t> </a:t>
            </a:r>
            <a:r>
              <a:rPr lang="nl-NL" b="1" dirty="0" err="1"/>
              <a:t>to</a:t>
            </a:r>
            <a:r>
              <a:rPr lang="nl-NL" b="1" dirty="0"/>
              <a:t> Consumer (kosten voor de consument)</a:t>
            </a:r>
          </a:p>
        </p:txBody>
      </p:sp>
      <p:sp>
        <p:nvSpPr>
          <p:cNvPr id="3" name="Tijdelijke aanduiding voor inhoud 2">
            <a:extLst>
              <a:ext uri="{FF2B5EF4-FFF2-40B4-BE49-F238E27FC236}">
                <a16:creationId xmlns:a16="http://schemas.microsoft.com/office/drawing/2014/main" id="{0CB6BD09-71ED-41E2-82A6-6B9B6DF3FD92}"/>
              </a:ext>
            </a:extLst>
          </p:cNvPr>
          <p:cNvSpPr>
            <a:spLocks noGrp="1"/>
          </p:cNvSpPr>
          <p:nvPr>
            <p:ph idx="1"/>
          </p:nvPr>
        </p:nvSpPr>
        <p:spPr/>
        <p:txBody>
          <a:bodyPr/>
          <a:lstStyle/>
          <a:p>
            <a:r>
              <a:rPr lang="nl-NL" sz="2400" dirty="0"/>
              <a:t>Naast de prijs die de producent vraagt worden hier ook andere kosten meegerekend. Denk bijvoorbeeld aan kosten die de klant moet maken om bij de winkel te komen of onderhoudskosten voor het product.</a:t>
            </a:r>
          </a:p>
          <a:p>
            <a:endParaRPr lang="nl-NL" sz="2400" dirty="0"/>
          </a:p>
          <a:p>
            <a:r>
              <a:rPr lang="nl-NL" sz="2400" dirty="0"/>
              <a:t>Moet de klant (veel) parkeerkosten betalen?</a:t>
            </a:r>
          </a:p>
          <a:p>
            <a:r>
              <a:rPr lang="nl-NL" sz="2400" dirty="0"/>
              <a:t>Moet de consument een lange afstand afleggen (benzine)?</a:t>
            </a:r>
          </a:p>
          <a:p>
            <a:r>
              <a:rPr lang="nl-NL" sz="2400" dirty="0"/>
              <a:t>Zijn er veel onderhoudskosten aan het product?</a:t>
            </a:r>
          </a:p>
          <a:p>
            <a:r>
              <a:rPr lang="nl-NL" sz="2400" dirty="0"/>
              <a:t>Is de klant veel tijd kwijt om het product te laten functioneren?</a:t>
            </a:r>
          </a:p>
        </p:txBody>
      </p:sp>
    </p:spTree>
    <p:extLst>
      <p:ext uri="{BB962C8B-B14F-4D97-AF65-F5344CB8AC3E}">
        <p14:creationId xmlns:p14="http://schemas.microsoft.com/office/powerpoint/2010/main" val="3695362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545C33-FD57-4647-B80C-3ECF6AC30F50}"/>
              </a:ext>
            </a:extLst>
          </p:cNvPr>
          <p:cNvSpPr>
            <a:spLocks noGrp="1"/>
          </p:cNvSpPr>
          <p:nvPr>
            <p:ph type="title"/>
          </p:nvPr>
        </p:nvSpPr>
        <p:spPr/>
        <p:txBody>
          <a:bodyPr/>
          <a:lstStyle/>
          <a:p>
            <a:r>
              <a:rPr lang="nl-NL" b="1" dirty="0"/>
              <a:t>Communication (communicatie)</a:t>
            </a:r>
          </a:p>
        </p:txBody>
      </p:sp>
      <p:sp>
        <p:nvSpPr>
          <p:cNvPr id="3" name="Tijdelijke aanduiding voor inhoud 2">
            <a:extLst>
              <a:ext uri="{FF2B5EF4-FFF2-40B4-BE49-F238E27FC236}">
                <a16:creationId xmlns:a16="http://schemas.microsoft.com/office/drawing/2014/main" id="{0CB6BD09-71ED-41E2-82A6-6B9B6DF3FD92}"/>
              </a:ext>
            </a:extLst>
          </p:cNvPr>
          <p:cNvSpPr>
            <a:spLocks noGrp="1"/>
          </p:cNvSpPr>
          <p:nvPr>
            <p:ph idx="1"/>
          </p:nvPr>
        </p:nvSpPr>
        <p:spPr>
          <a:xfrm>
            <a:off x="751114" y="1499053"/>
            <a:ext cx="10515600" cy="4351338"/>
          </a:xfrm>
        </p:spPr>
        <p:txBody>
          <a:bodyPr/>
          <a:lstStyle/>
          <a:p>
            <a:r>
              <a:rPr lang="nl-NL" sz="2400" dirty="0"/>
              <a:t>Voorheen werd er alleen gekeken naar promotie. Deze manier van marketing werkt niet meer. In een wereld waar iedereen om aandacht schreeuwt, vallen degene die luisteren op. De C van communicatie speelt hier op in. Hier wordt de conversatie aangegaan met de klant.</a:t>
            </a:r>
          </a:p>
          <a:p>
            <a:endParaRPr lang="nl-NL" sz="2400" dirty="0"/>
          </a:p>
          <a:p>
            <a:r>
              <a:rPr lang="nl-NL" sz="2400" dirty="0"/>
              <a:t>Ruime openingstijden</a:t>
            </a:r>
          </a:p>
          <a:p>
            <a:r>
              <a:rPr lang="nl-NL" sz="2400" dirty="0"/>
              <a:t>Voldoende betaalmogelijkheden</a:t>
            </a:r>
          </a:p>
          <a:p>
            <a:r>
              <a:rPr lang="nl-NL" sz="2400" dirty="0"/>
              <a:t>Leveringsvoorwaarden (bijv. binnen 24 uur geleverd)</a:t>
            </a:r>
          </a:p>
          <a:p>
            <a:r>
              <a:rPr lang="nl-NL" sz="2400" dirty="0"/>
              <a:t>Bereikbaarheid van de klantenservice (tot laat bereikbaar)</a:t>
            </a:r>
          </a:p>
          <a:p>
            <a:r>
              <a:rPr lang="nl-NL" sz="2400" dirty="0"/>
              <a:t>Website die geoptimaliseerd is voor mobiel gebruik</a:t>
            </a:r>
          </a:p>
          <a:p>
            <a:endParaRPr lang="nl-NL" dirty="0"/>
          </a:p>
        </p:txBody>
      </p:sp>
    </p:spTree>
    <p:extLst>
      <p:ext uri="{BB962C8B-B14F-4D97-AF65-F5344CB8AC3E}">
        <p14:creationId xmlns:p14="http://schemas.microsoft.com/office/powerpoint/2010/main" val="4005489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545C33-FD57-4647-B80C-3ECF6AC30F50}"/>
              </a:ext>
            </a:extLst>
          </p:cNvPr>
          <p:cNvSpPr>
            <a:spLocks noGrp="1"/>
          </p:cNvSpPr>
          <p:nvPr>
            <p:ph type="title"/>
          </p:nvPr>
        </p:nvSpPr>
        <p:spPr/>
        <p:txBody>
          <a:bodyPr/>
          <a:lstStyle/>
          <a:p>
            <a:r>
              <a:rPr lang="nl-NL" b="1" dirty="0"/>
              <a:t> Convenience (gemak van de klant)</a:t>
            </a:r>
          </a:p>
        </p:txBody>
      </p:sp>
      <p:sp>
        <p:nvSpPr>
          <p:cNvPr id="3" name="Tijdelijke aanduiding voor inhoud 2">
            <a:extLst>
              <a:ext uri="{FF2B5EF4-FFF2-40B4-BE49-F238E27FC236}">
                <a16:creationId xmlns:a16="http://schemas.microsoft.com/office/drawing/2014/main" id="{0CB6BD09-71ED-41E2-82A6-6B9B6DF3FD92}"/>
              </a:ext>
            </a:extLst>
          </p:cNvPr>
          <p:cNvSpPr>
            <a:spLocks noGrp="1"/>
          </p:cNvSpPr>
          <p:nvPr>
            <p:ph idx="1"/>
          </p:nvPr>
        </p:nvSpPr>
        <p:spPr>
          <a:xfrm>
            <a:off x="838200" y="1401083"/>
            <a:ext cx="10515600" cy="4351338"/>
          </a:xfrm>
        </p:spPr>
        <p:txBody>
          <a:bodyPr/>
          <a:lstStyle/>
          <a:p>
            <a:r>
              <a:rPr lang="nl-NL" sz="2400" dirty="0"/>
              <a:t>Een aantal jaar geleden was het normaal om een aantal dagen te wachten op een product die je online had besteld. Nu val je als bedrijf buiten de boot als je niet binnen 2 dagen levert. Gemak van de klant staat dus voorop. Een bedrijf moet ervoor zorgen dat de klant het bedrijf altijd kan bereiken en dat snel wordt geleverd.</a:t>
            </a:r>
          </a:p>
          <a:p>
            <a:endParaRPr lang="nl-NL" sz="2400" dirty="0"/>
          </a:p>
          <a:p>
            <a:r>
              <a:rPr lang="nl-NL" sz="2400" dirty="0"/>
              <a:t>Klantenservice die tot laat in de avond beschikbaar is</a:t>
            </a:r>
          </a:p>
          <a:p>
            <a:r>
              <a:rPr lang="nl-NL" sz="2400" dirty="0"/>
              <a:t>Chatsessie die op elk moment van de dag geraadpleegd kan worden</a:t>
            </a:r>
          </a:p>
          <a:p>
            <a:r>
              <a:rPr lang="nl-NL" sz="2400" dirty="0"/>
              <a:t>Community waarop een bezoeker een vraag kan stellen</a:t>
            </a:r>
          </a:p>
          <a:p>
            <a:r>
              <a:rPr lang="nl-NL" sz="2400" dirty="0"/>
              <a:t>Inzet van </a:t>
            </a:r>
            <a:r>
              <a:rPr lang="nl-NL" sz="2400" dirty="0" err="1"/>
              <a:t>social</a:t>
            </a:r>
            <a:r>
              <a:rPr lang="nl-NL" sz="2400" dirty="0"/>
              <a:t> media</a:t>
            </a:r>
          </a:p>
        </p:txBody>
      </p:sp>
    </p:spTree>
    <p:extLst>
      <p:ext uri="{BB962C8B-B14F-4D97-AF65-F5344CB8AC3E}">
        <p14:creationId xmlns:p14="http://schemas.microsoft.com/office/powerpoint/2010/main" val="3436243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70C0"/>
                </a:solidFill>
              </a:rPr>
              <a:t>Opdracht</a:t>
            </a:r>
          </a:p>
        </p:txBody>
      </p:sp>
      <p:sp>
        <p:nvSpPr>
          <p:cNvPr id="4" name="Tijdelijke aanduiding voor inhoud 2"/>
          <p:cNvSpPr>
            <a:spLocks noGrp="1"/>
          </p:cNvSpPr>
          <p:nvPr>
            <p:ph idx="1"/>
          </p:nvPr>
        </p:nvSpPr>
        <p:spPr>
          <a:xfrm>
            <a:off x="838200" y="1825625"/>
            <a:ext cx="10515600" cy="4351338"/>
          </a:xfrm>
        </p:spPr>
        <p:txBody>
          <a:bodyPr/>
          <a:lstStyle/>
          <a:p>
            <a:pPr marL="514350" indent="-514350">
              <a:buFont typeface="+mj-lt"/>
              <a:buAutoNum type="arabicPeriod"/>
            </a:pPr>
            <a:r>
              <a:rPr lang="nl-NL" dirty="0"/>
              <a:t>Waar op de </a:t>
            </a:r>
            <a:r>
              <a:rPr lang="nl-NL" b="1" dirty="0"/>
              <a:t>productdienstencontinuüm</a:t>
            </a:r>
            <a:r>
              <a:rPr lang="nl-NL" dirty="0"/>
              <a:t> bevindt je stagebedrijf zich?</a:t>
            </a:r>
          </a:p>
          <a:p>
            <a:pPr marL="514350" indent="-514350">
              <a:buFont typeface="+mj-lt"/>
              <a:buAutoNum type="arabicPeriod"/>
            </a:pPr>
            <a:r>
              <a:rPr lang="nl-NL" dirty="0"/>
              <a:t>Benoem minimaal 3 </a:t>
            </a:r>
            <a:r>
              <a:rPr lang="nl-NL" b="1" dirty="0"/>
              <a:t>Unique </a:t>
            </a:r>
            <a:r>
              <a:rPr lang="nl-NL" b="1" dirty="0" err="1"/>
              <a:t>Sellings</a:t>
            </a:r>
            <a:r>
              <a:rPr lang="nl-NL" b="1" dirty="0"/>
              <a:t> Points </a:t>
            </a:r>
            <a:r>
              <a:rPr lang="nl-NL" dirty="0"/>
              <a:t>van de stagebedrijf.</a:t>
            </a:r>
          </a:p>
          <a:p>
            <a:pPr marL="514350" indent="-514350">
              <a:buFont typeface="+mj-lt"/>
              <a:buAutoNum type="arabicPeriod"/>
            </a:pPr>
            <a:r>
              <a:rPr lang="nl-NL" dirty="0"/>
              <a:t>Werk de </a:t>
            </a:r>
            <a:r>
              <a:rPr lang="nl-NL" b="1" dirty="0"/>
              <a:t>4C’s</a:t>
            </a:r>
            <a:r>
              <a:rPr lang="nl-NL" dirty="0"/>
              <a:t> uit voor je stagebedrijf.</a:t>
            </a:r>
          </a:p>
          <a:p>
            <a:pPr marL="0" indent="0">
              <a:buNone/>
            </a:pPr>
            <a:endParaRPr lang="nl-NL" dirty="0"/>
          </a:p>
        </p:txBody>
      </p:sp>
    </p:spTree>
    <p:extLst>
      <p:ext uri="{BB962C8B-B14F-4D97-AF65-F5344CB8AC3E}">
        <p14:creationId xmlns:p14="http://schemas.microsoft.com/office/powerpoint/2010/main" val="135577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70C0"/>
                </a:solidFill>
              </a:rPr>
              <a:t>Vorige week</a:t>
            </a:r>
          </a:p>
        </p:txBody>
      </p:sp>
      <p:sp>
        <p:nvSpPr>
          <p:cNvPr id="3" name="Tijdelijke aanduiding voor inhoud 2"/>
          <p:cNvSpPr>
            <a:spLocks noGrp="1"/>
          </p:cNvSpPr>
          <p:nvPr>
            <p:ph idx="1"/>
          </p:nvPr>
        </p:nvSpPr>
        <p:spPr/>
        <p:txBody>
          <a:bodyPr/>
          <a:lstStyle/>
          <a:p>
            <a:r>
              <a:rPr lang="nl-NL" dirty="0"/>
              <a:t>Ondernemersvormen</a:t>
            </a:r>
          </a:p>
        </p:txBody>
      </p:sp>
      <p:graphicFrame>
        <p:nvGraphicFramePr>
          <p:cNvPr id="5" name="Diagram 4"/>
          <p:cNvGraphicFramePr/>
          <p:nvPr>
            <p:extLst>
              <p:ext uri="{D42A27DB-BD31-4B8C-83A1-F6EECF244321}">
                <p14:modId xmlns:p14="http://schemas.microsoft.com/office/powerpoint/2010/main" val="2205705230"/>
              </p:ext>
            </p:extLst>
          </p:nvPr>
        </p:nvGraphicFramePr>
        <p:xfrm>
          <a:off x="4838699" y="1825625"/>
          <a:ext cx="6905171" cy="4198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Afbeeldingsresultaat voor natuurlijk perso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8517" y="1515246"/>
            <a:ext cx="792139" cy="15842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fbeeldingsresultaat voor building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67495" y="1525873"/>
            <a:ext cx="952933" cy="157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69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70C0"/>
                </a:solidFill>
              </a:rPr>
              <a:t>Deze week</a:t>
            </a:r>
          </a:p>
        </p:txBody>
      </p:sp>
      <p:sp>
        <p:nvSpPr>
          <p:cNvPr id="3" name="Tijdelijke aanduiding voor inhoud 2"/>
          <p:cNvSpPr>
            <a:spLocks noGrp="1"/>
          </p:cNvSpPr>
          <p:nvPr>
            <p:ph idx="1"/>
          </p:nvPr>
        </p:nvSpPr>
        <p:spPr/>
        <p:txBody>
          <a:bodyPr/>
          <a:lstStyle/>
          <a:p>
            <a:r>
              <a:rPr lang="nl-NL" dirty="0"/>
              <a:t>Bedrijfsactiviteiten</a:t>
            </a:r>
          </a:p>
          <a:p>
            <a:pPr lvl="1"/>
            <a:r>
              <a:rPr lang="nl-NL" dirty="0"/>
              <a:t>Product/Dienst</a:t>
            </a:r>
          </a:p>
          <a:p>
            <a:pPr lvl="1"/>
            <a:r>
              <a:rPr lang="nl-NL" dirty="0"/>
              <a:t>Unique </a:t>
            </a:r>
            <a:r>
              <a:rPr lang="nl-NL" dirty="0" err="1"/>
              <a:t>Selling</a:t>
            </a:r>
            <a:r>
              <a:rPr lang="nl-NL" dirty="0"/>
              <a:t> Points (</a:t>
            </a:r>
            <a:r>
              <a:rPr lang="nl-NL" dirty="0" err="1"/>
              <a:t>USP’s</a:t>
            </a:r>
            <a:r>
              <a:rPr lang="nl-NL" dirty="0"/>
              <a:t>)</a:t>
            </a:r>
          </a:p>
          <a:p>
            <a:pPr lvl="1"/>
            <a:r>
              <a:rPr lang="nl-NL" dirty="0"/>
              <a:t>4C’s</a:t>
            </a:r>
          </a:p>
          <a:p>
            <a:pPr marL="0" indent="0">
              <a:buNone/>
            </a:pPr>
            <a:endParaRPr lang="nl-NL" dirty="0"/>
          </a:p>
        </p:txBody>
      </p:sp>
    </p:spTree>
    <p:extLst>
      <p:ext uri="{BB962C8B-B14F-4D97-AF65-F5344CB8AC3E}">
        <p14:creationId xmlns:p14="http://schemas.microsoft.com/office/powerpoint/2010/main" val="2936665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70C0"/>
                </a:solidFill>
              </a:rPr>
              <a:t>Product/dienst continuüm </a:t>
            </a:r>
          </a:p>
        </p:txBody>
      </p:sp>
      <p:pic>
        <p:nvPicPr>
          <p:cNvPr id="3" name="Afbeelding 2">
            <a:extLst>
              <a:ext uri="{FF2B5EF4-FFF2-40B4-BE49-F238E27FC236}">
                <a16:creationId xmlns:a16="http://schemas.microsoft.com/office/drawing/2014/main" id="{DCCB7D95-27DB-4205-AEAD-561637E6C335}"/>
              </a:ext>
            </a:extLst>
          </p:cNvPr>
          <p:cNvPicPr>
            <a:picLocks noChangeAspect="1"/>
          </p:cNvPicPr>
          <p:nvPr/>
        </p:nvPicPr>
        <p:blipFill>
          <a:blip r:embed="rId2"/>
          <a:stretch>
            <a:fillRect/>
          </a:stretch>
        </p:blipFill>
        <p:spPr>
          <a:xfrm>
            <a:off x="2209800" y="2676525"/>
            <a:ext cx="7772400" cy="1504950"/>
          </a:xfrm>
          <a:prstGeom prst="rect">
            <a:avLst/>
          </a:prstGeom>
        </p:spPr>
      </p:pic>
    </p:spTree>
    <p:extLst>
      <p:ext uri="{BB962C8B-B14F-4D97-AF65-F5344CB8AC3E}">
        <p14:creationId xmlns:p14="http://schemas.microsoft.com/office/powerpoint/2010/main" val="308079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70C0"/>
                </a:solidFill>
              </a:rPr>
              <a:t>Unique </a:t>
            </a:r>
            <a:r>
              <a:rPr lang="nl-NL" dirty="0" err="1">
                <a:solidFill>
                  <a:srgbClr val="0070C0"/>
                </a:solidFill>
              </a:rPr>
              <a:t>Selling</a:t>
            </a:r>
            <a:r>
              <a:rPr lang="nl-NL" dirty="0">
                <a:solidFill>
                  <a:srgbClr val="0070C0"/>
                </a:solidFill>
              </a:rPr>
              <a:t> Points (</a:t>
            </a:r>
            <a:r>
              <a:rPr lang="nl-NL" dirty="0" err="1">
                <a:solidFill>
                  <a:srgbClr val="0070C0"/>
                </a:solidFill>
              </a:rPr>
              <a:t>USP’s</a:t>
            </a:r>
            <a:r>
              <a:rPr lang="nl-NL" dirty="0">
                <a:solidFill>
                  <a:srgbClr val="0070C0"/>
                </a:solidFill>
              </a:rPr>
              <a:t>)</a:t>
            </a:r>
          </a:p>
        </p:txBody>
      </p:sp>
      <p:sp>
        <p:nvSpPr>
          <p:cNvPr id="3" name="Tijdelijke aanduiding voor inhoud 2"/>
          <p:cNvSpPr>
            <a:spLocks noGrp="1"/>
          </p:cNvSpPr>
          <p:nvPr>
            <p:ph idx="1"/>
          </p:nvPr>
        </p:nvSpPr>
        <p:spPr/>
        <p:txBody>
          <a:bodyPr/>
          <a:lstStyle/>
          <a:p>
            <a:pPr marL="0" indent="0">
              <a:buNone/>
            </a:pPr>
            <a:r>
              <a:rPr lang="nl-NL" dirty="0"/>
              <a:t>Welke voordelen heeft het product/dienst t.o.v. concurrentie?</a:t>
            </a:r>
          </a:p>
          <a:p>
            <a:pPr marL="0" indent="0">
              <a:buNone/>
            </a:pPr>
            <a:endParaRPr lang="nl-NL" sz="1600" dirty="0"/>
          </a:p>
          <a:p>
            <a:pPr marL="514350" indent="-514350">
              <a:buFont typeface="+mj-lt"/>
              <a:buAutoNum type="arabicPeriod"/>
            </a:pPr>
            <a:r>
              <a:rPr lang="nl-NL" dirty="0"/>
              <a:t>Prijs-kwaliteit</a:t>
            </a:r>
          </a:p>
          <a:p>
            <a:pPr marL="514350" indent="-514350">
              <a:buFont typeface="+mj-lt"/>
              <a:buAutoNum type="arabicPeriod"/>
            </a:pPr>
            <a:r>
              <a:rPr lang="nl-NL" dirty="0"/>
              <a:t>Positieve eigenschappen</a:t>
            </a:r>
          </a:p>
          <a:p>
            <a:pPr marL="514350" indent="-514350">
              <a:buFont typeface="+mj-lt"/>
              <a:buAutoNum type="arabicPeriod"/>
            </a:pPr>
            <a:r>
              <a:rPr lang="nl-NL" dirty="0"/>
              <a:t>Bekendheid</a:t>
            </a:r>
          </a:p>
          <a:p>
            <a:pPr marL="514350" indent="-514350">
              <a:buFont typeface="+mj-lt"/>
              <a:buAutoNum type="arabicPeriod"/>
            </a:pPr>
            <a:r>
              <a:rPr lang="nl-NL" dirty="0"/>
              <a:t>Locatie </a:t>
            </a:r>
          </a:p>
        </p:txBody>
      </p:sp>
      <p:pic>
        <p:nvPicPr>
          <p:cNvPr id="2050" name="Picture 2" descr="Afbeeldingsresultaat voor us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325" y="2655260"/>
            <a:ext cx="5705475" cy="250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7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70C0"/>
                </a:solidFill>
              </a:rPr>
              <a:t>Unique </a:t>
            </a:r>
            <a:r>
              <a:rPr lang="nl-NL" dirty="0" err="1">
                <a:solidFill>
                  <a:srgbClr val="0070C0"/>
                </a:solidFill>
              </a:rPr>
              <a:t>Selling</a:t>
            </a:r>
            <a:r>
              <a:rPr lang="nl-NL" dirty="0">
                <a:solidFill>
                  <a:srgbClr val="0070C0"/>
                </a:solidFill>
              </a:rPr>
              <a:t> Points (USP’s) voorbeelden</a:t>
            </a:r>
          </a:p>
        </p:txBody>
      </p:sp>
      <p:sp>
        <p:nvSpPr>
          <p:cNvPr id="3" name="Tijdelijke aanduiding voor inhoud 2"/>
          <p:cNvSpPr>
            <a:spLocks noGrp="1"/>
          </p:cNvSpPr>
          <p:nvPr>
            <p:ph idx="1"/>
          </p:nvPr>
        </p:nvSpPr>
        <p:spPr>
          <a:xfrm>
            <a:off x="838200" y="1477282"/>
            <a:ext cx="10515600" cy="4351338"/>
          </a:xfrm>
        </p:spPr>
        <p:txBody>
          <a:bodyPr/>
          <a:lstStyle/>
          <a:p>
            <a:r>
              <a:rPr lang="nl-NL" sz="2400" b="1" dirty="0"/>
              <a:t>“Euro’s goedkoper” – Jumbo</a:t>
            </a:r>
            <a:endParaRPr lang="nl-NL" sz="2400" dirty="0"/>
          </a:p>
          <a:p>
            <a:pPr marL="0" indent="0">
              <a:buNone/>
            </a:pPr>
            <a:r>
              <a:rPr lang="nl-NL" sz="2400" dirty="0"/>
              <a:t>Een USP puur op prijs. Jumbo biedt de laagste prijs garantie en pretendeert daarmee altijd de goedkoopste te zijn.</a:t>
            </a:r>
          </a:p>
          <a:p>
            <a:r>
              <a:rPr lang="nl-NL" sz="2400" b="1" dirty="0"/>
              <a:t>“100 dagen recht op retour” – </a:t>
            </a:r>
            <a:r>
              <a:rPr lang="nl-NL" sz="2400" b="1" dirty="0" err="1"/>
              <a:t>Zalando</a:t>
            </a:r>
            <a:endParaRPr lang="nl-NL" sz="2400" dirty="0"/>
          </a:p>
          <a:p>
            <a:pPr marL="0" indent="0">
              <a:buNone/>
            </a:pPr>
            <a:r>
              <a:rPr lang="nl-NL" sz="2400" dirty="0"/>
              <a:t>De USP van </a:t>
            </a:r>
            <a:r>
              <a:rPr lang="nl-NL" sz="2400" dirty="0" err="1"/>
              <a:t>Zalando</a:t>
            </a:r>
            <a:r>
              <a:rPr lang="nl-NL" sz="2400" dirty="0"/>
              <a:t> sluit goed aan op de markt. Kleding moet immers gepast worden en gaat vaak retour.</a:t>
            </a:r>
          </a:p>
          <a:p>
            <a:r>
              <a:rPr lang="nl-NL" sz="2400" b="1" dirty="0"/>
              <a:t>“Bezorgen dezelfde dag, ’s avonds of in het weekend” – Bol.com</a:t>
            </a:r>
            <a:endParaRPr lang="nl-NL" sz="2400" dirty="0"/>
          </a:p>
          <a:p>
            <a:pPr marL="0" indent="0">
              <a:buNone/>
            </a:pPr>
            <a:r>
              <a:rPr lang="nl-NL" sz="2400" dirty="0"/>
              <a:t>Hiermee laat Bol.com menig concurrent achter zich.</a:t>
            </a:r>
            <a:br>
              <a:rPr lang="nl-NL" sz="2400" dirty="0"/>
            </a:br>
            <a:endParaRPr lang="nl-NL" sz="2400" dirty="0"/>
          </a:p>
          <a:p>
            <a:pPr marL="0" indent="0">
              <a:buNone/>
            </a:pPr>
            <a:r>
              <a:rPr lang="nl-NL" sz="2400" b="1" dirty="0"/>
              <a:t>De belangrijkste vraag is dus: “Waarom zou ik bij jou kopen en niet bij iemand anders?”</a:t>
            </a:r>
            <a:endParaRPr lang="nl-NL" sz="2400" dirty="0"/>
          </a:p>
        </p:txBody>
      </p:sp>
    </p:spTree>
    <p:extLst>
      <p:ext uri="{BB962C8B-B14F-4D97-AF65-F5344CB8AC3E}">
        <p14:creationId xmlns:p14="http://schemas.microsoft.com/office/powerpoint/2010/main" val="864567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70C0"/>
                </a:solidFill>
              </a:rPr>
              <a:t>Unique </a:t>
            </a:r>
            <a:r>
              <a:rPr lang="nl-NL" dirty="0" err="1">
                <a:solidFill>
                  <a:srgbClr val="0070C0"/>
                </a:solidFill>
              </a:rPr>
              <a:t>Selling</a:t>
            </a:r>
            <a:r>
              <a:rPr lang="nl-NL" dirty="0">
                <a:solidFill>
                  <a:srgbClr val="0070C0"/>
                </a:solidFill>
              </a:rPr>
              <a:t> Points (USP’s) hulpvragen</a:t>
            </a:r>
          </a:p>
        </p:txBody>
      </p:sp>
      <p:sp>
        <p:nvSpPr>
          <p:cNvPr id="3" name="Tijdelijke aanduiding voor inhoud 2"/>
          <p:cNvSpPr>
            <a:spLocks noGrp="1"/>
          </p:cNvSpPr>
          <p:nvPr>
            <p:ph idx="1"/>
          </p:nvPr>
        </p:nvSpPr>
        <p:spPr>
          <a:xfrm>
            <a:off x="838200" y="1477282"/>
            <a:ext cx="10515600" cy="4351338"/>
          </a:xfrm>
        </p:spPr>
        <p:txBody>
          <a:bodyPr/>
          <a:lstStyle/>
          <a:p>
            <a:r>
              <a:rPr lang="nl-NL" sz="2400" dirty="0"/>
              <a:t>Wat verwacht je klant van je product of dienst?</a:t>
            </a:r>
          </a:p>
          <a:p>
            <a:r>
              <a:rPr lang="nl-NL" sz="2400" dirty="0"/>
              <a:t>Wat is de meest gevraagde behoefte, vraag of klacht?</a:t>
            </a:r>
          </a:p>
          <a:p>
            <a:r>
              <a:rPr lang="nl-NL" sz="2400" dirty="0"/>
              <a:t>Welke eigenschappen vind jij zelf uniek aan je product of dienst?</a:t>
            </a:r>
          </a:p>
          <a:p>
            <a:r>
              <a:rPr lang="nl-NL" sz="2400" dirty="0"/>
              <a:t>Wat biedt jouw bedrijf wat de concurrentie niet kan bieden?</a:t>
            </a:r>
          </a:p>
          <a:p>
            <a:r>
              <a:rPr lang="nl-NL" sz="2400" dirty="0"/>
              <a:t>Wat noemen tevreden klanten als belangrijkste reden om voor jouw bedrijf te kiezen?</a:t>
            </a:r>
          </a:p>
        </p:txBody>
      </p:sp>
    </p:spTree>
    <p:extLst>
      <p:ext uri="{BB962C8B-B14F-4D97-AF65-F5344CB8AC3E}">
        <p14:creationId xmlns:p14="http://schemas.microsoft.com/office/powerpoint/2010/main" val="3728784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70C0"/>
                </a:solidFill>
              </a:rPr>
              <a:t>4C’s</a:t>
            </a:r>
          </a:p>
        </p:txBody>
      </p:sp>
      <p:pic>
        <p:nvPicPr>
          <p:cNvPr id="5" name="Picture 2" descr="4c model marketingm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127" y="1690688"/>
            <a:ext cx="8129746" cy="3448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422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545C33-FD57-4647-B80C-3ECF6AC30F50}"/>
              </a:ext>
            </a:extLst>
          </p:cNvPr>
          <p:cNvSpPr>
            <a:spLocks noGrp="1"/>
          </p:cNvSpPr>
          <p:nvPr>
            <p:ph type="title"/>
          </p:nvPr>
        </p:nvSpPr>
        <p:spPr/>
        <p:txBody>
          <a:bodyPr/>
          <a:lstStyle/>
          <a:p>
            <a:r>
              <a:rPr lang="nl-NL" b="1" dirty="0"/>
              <a:t>Customer solution (consumenten oplossing)</a:t>
            </a:r>
          </a:p>
        </p:txBody>
      </p:sp>
      <p:sp>
        <p:nvSpPr>
          <p:cNvPr id="3" name="Tijdelijke aanduiding voor inhoud 2">
            <a:extLst>
              <a:ext uri="{FF2B5EF4-FFF2-40B4-BE49-F238E27FC236}">
                <a16:creationId xmlns:a16="http://schemas.microsoft.com/office/drawing/2014/main" id="{0CB6BD09-71ED-41E2-82A6-6B9B6DF3FD92}"/>
              </a:ext>
            </a:extLst>
          </p:cNvPr>
          <p:cNvSpPr>
            <a:spLocks noGrp="1"/>
          </p:cNvSpPr>
          <p:nvPr>
            <p:ph idx="1"/>
          </p:nvPr>
        </p:nvSpPr>
        <p:spPr/>
        <p:txBody>
          <a:bodyPr/>
          <a:lstStyle/>
          <a:p>
            <a:r>
              <a:rPr lang="nl-NL" sz="2400" dirty="0"/>
              <a:t>Hier wordt de vraag gesteld welk probleem wordt opgelost voor de klant. Hierin ligt de focus minder op de USP’s van het product en wordt de nadruk gelegd op de voordelen voor de klant. </a:t>
            </a:r>
          </a:p>
          <a:p>
            <a:pPr marL="0" indent="0">
              <a:buNone/>
            </a:pPr>
            <a:endParaRPr lang="nl-NL" sz="2400" dirty="0"/>
          </a:p>
          <a:p>
            <a:r>
              <a:rPr lang="nl-NL" sz="2400" dirty="0"/>
              <a:t>Welk probleem heeft mijn doelgroep?</a:t>
            </a:r>
          </a:p>
          <a:p>
            <a:r>
              <a:rPr lang="nl-NL" sz="2400" dirty="0"/>
              <a:t>Welk probleem lost mijn product/dienst op bij de doelgroep?</a:t>
            </a:r>
          </a:p>
          <a:p>
            <a:pPr marL="0" indent="0">
              <a:buNone/>
            </a:pPr>
            <a:endParaRPr lang="nl-NL" dirty="0"/>
          </a:p>
        </p:txBody>
      </p:sp>
    </p:spTree>
    <p:extLst>
      <p:ext uri="{BB962C8B-B14F-4D97-AF65-F5344CB8AC3E}">
        <p14:creationId xmlns:p14="http://schemas.microsoft.com/office/powerpoint/2010/main" val="722506534"/>
      </p:ext>
    </p:extLst>
  </p:cSld>
  <p:clrMapOvr>
    <a:masterClrMapping/>
  </p:clrMapOvr>
</p:sld>
</file>

<file path=ppt/theme/theme1.xml><?xml version="1.0" encoding="utf-8"?>
<a:theme xmlns:a="http://schemas.openxmlformats.org/drawingml/2006/main" name="Thema1">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48D2DA3-4BAC-4590-9F3A-C04EAD61AF1C}" vid="{84936BD3-994A-46F0-BAD8-245BDD45B96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1E5D05-5402-4CF0-AE50-6C2F9578FC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61CCDD-E647-414A-9A35-E866193B796A}">
  <ds:schemaRefs>
    <ds:schemaRef ds:uri="http://schemas.microsoft.com/sharepoint/v3/contenttype/forms"/>
  </ds:schemaRefs>
</ds:datastoreItem>
</file>

<file path=customXml/itemProps3.xml><?xml version="1.0" encoding="utf-8"?>
<ds:datastoreItem xmlns:ds="http://schemas.openxmlformats.org/officeDocument/2006/customXml" ds:itemID="{62A1C610-6722-4E97-9437-B423FB99D26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Thema1</Template>
  <TotalTime>2144</TotalTime>
  <Words>638</Words>
  <Application>Microsoft Office PowerPoint</Application>
  <PresentationFormat>Breedbeeld</PresentationFormat>
  <Paragraphs>77</Paragraphs>
  <Slides>13</Slides>
  <Notes>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Calibri Light</vt:lpstr>
      <vt:lpstr>Thema1</vt:lpstr>
      <vt:lpstr>Bedrijfsactiviteiten</vt:lpstr>
      <vt:lpstr>Vorige week</vt:lpstr>
      <vt:lpstr>Deze week</vt:lpstr>
      <vt:lpstr>Product/dienst continuüm </vt:lpstr>
      <vt:lpstr>Unique Selling Points (USP’s)</vt:lpstr>
      <vt:lpstr>Unique Selling Points (USP’s) voorbeelden</vt:lpstr>
      <vt:lpstr>Unique Selling Points (USP’s) hulpvragen</vt:lpstr>
      <vt:lpstr>4C’s</vt:lpstr>
      <vt:lpstr>Customer solution (consumenten oplossing)</vt:lpstr>
      <vt:lpstr>Cost to Consumer (kosten voor de consument)</vt:lpstr>
      <vt:lpstr>Communication (communicatie)</vt:lpstr>
      <vt:lpstr> Convenience (gemak van de klant)</vt:lpstr>
      <vt:lpstr>Opdracht</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Valerie van den Berg</cp:lastModifiedBy>
  <cp:revision>40</cp:revision>
  <dcterms:created xsi:type="dcterms:W3CDTF">2017-09-05T13:31:36Z</dcterms:created>
  <dcterms:modified xsi:type="dcterms:W3CDTF">2020-03-08T16:53:53Z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